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71" r:id="rId3"/>
    <p:sldId id="272" r:id="rId4"/>
    <p:sldId id="264" r:id="rId5"/>
    <p:sldId id="265" r:id="rId6"/>
    <p:sldId id="266" r:id="rId7"/>
    <p:sldId id="267" r:id="rId8"/>
    <p:sldId id="268" r:id="rId9"/>
    <p:sldId id="273" r:id="rId10"/>
    <p:sldId id="274" r:id="rId11"/>
    <p:sldId id="269" r:id="rId12"/>
  </p:sldIdLst>
  <p:sldSz cx="7556500" cy="10699750"/>
  <p:notesSz cx="7556500" cy="1069975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2558" y="-8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6922"/>
            <a:ext cx="6423025" cy="2246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91860"/>
            <a:ext cx="5289550" cy="2674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1/25/2024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40404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1/25/2024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40404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7825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1597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1/25/2024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40404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1/25/2024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1/25/2024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865912" y="0"/>
            <a:ext cx="690245" cy="5715635"/>
          </a:xfrm>
          <a:custGeom>
            <a:avLst/>
            <a:gdLst/>
            <a:ahLst/>
            <a:cxnLst/>
            <a:rect l="l" t="t" r="r" b="b"/>
            <a:pathLst>
              <a:path w="690245" h="5715635">
                <a:moveTo>
                  <a:pt x="0" y="5715407"/>
                </a:moveTo>
                <a:lnTo>
                  <a:pt x="0" y="0"/>
                </a:lnTo>
                <a:lnTo>
                  <a:pt x="690079" y="0"/>
                </a:lnTo>
                <a:lnTo>
                  <a:pt x="690079" y="5715407"/>
                </a:lnTo>
                <a:lnTo>
                  <a:pt x="0" y="5715407"/>
                </a:lnTo>
                <a:close/>
              </a:path>
            </a:pathLst>
          </a:custGeom>
          <a:solidFill>
            <a:srgbClr val="FFDE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6837312" y="0"/>
            <a:ext cx="28575" cy="5701665"/>
          </a:xfrm>
          <a:custGeom>
            <a:avLst/>
            <a:gdLst/>
            <a:ahLst/>
            <a:cxnLst/>
            <a:rect l="l" t="t" r="r" b="b"/>
            <a:pathLst>
              <a:path w="28575" h="5701665">
                <a:moveTo>
                  <a:pt x="0" y="5701093"/>
                </a:moveTo>
                <a:lnTo>
                  <a:pt x="0" y="0"/>
                </a:lnTo>
                <a:lnTo>
                  <a:pt x="28574" y="0"/>
                </a:lnTo>
                <a:lnTo>
                  <a:pt x="28574" y="5701093"/>
                </a:lnTo>
                <a:lnTo>
                  <a:pt x="0" y="570109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2817831" y="0"/>
            <a:ext cx="3986529" cy="756285"/>
          </a:xfrm>
          <a:custGeom>
            <a:avLst/>
            <a:gdLst/>
            <a:ahLst/>
            <a:cxnLst/>
            <a:rect l="l" t="t" r="r" b="b"/>
            <a:pathLst>
              <a:path w="3986529" h="756285">
                <a:moveTo>
                  <a:pt x="3986168" y="755999"/>
                </a:moveTo>
                <a:lnTo>
                  <a:pt x="0" y="755999"/>
                </a:lnTo>
                <a:lnTo>
                  <a:pt x="0" y="0"/>
                </a:lnTo>
                <a:lnTo>
                  <a:pt x="3986168" y="0"/>
                </a:lnTo>
                <a:lnTo>
                  <a:pt x="3986168" y="755999"/>
                </a:lnTo>
                <a:close/>
              </a:path>
            </a:pathLst>
          </a:custGeom>
          <a:solidFill>
            <a:srgbClr val="03AC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556260" cy="474345"/>
          </a:xfrm>
          <a:custGeom>
            <a:avLst/>
            <a:gdLst/>
            <a:ahLst/>
            <a:cxnLst/>
            <a:rect l="l" t="t" r="r" b="b"/>
            <a:pathLst>
              <a:path w="556260" h="474345">
                <a:moveTo>
                  <a:pt x="555974" y="474094"/>
                </a:moveTo>
                <a:lnTo>
                  <a:pt x="0" y="474094"/>
                </a:lnTo>
                <a:lnTo>
                  <a:pt x="0" y="0"/>
                </a:lnTo>
                <a:lnTo>
                  <a:pt x="555974" y="0"/>
                </a:lnTo>
                <a:lnTo>
                  <a:pt x="555974" y="474094"/>
                </a:lnTo>
                <a:close/>
              </a:path>
            </a:pathLst>
          </a:custGeom>
          <a:solidFill>
            <a:srgbClr val="F653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996997" y="68110"/>
            <a:ext cx="3562504" cy="4838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rgbClr val="40404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14277" y="1659049"/>
            <a:ext cx="7127944" cy="27514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9210" y="9950768"/>
            <a:ext cx="2418080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825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1/25/2024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0680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380109" y="0"/>
            <a:ext cx="2176145" cy="10692130"/>
            <a:chOff x="5380109" y="0"/>
            <a:chExt cx="2176145" cy="10692130"/>
          </a:xfrm>
        </p:grpSpPr>
        <p:sp>
          <p:nvSpPr>
            <p:cNvPr id="3" name="object 3"/>
            <p:cNvSpPr/>
            <p:nvPr/>
          </p:nvSpPr>
          <p:spPr>
            <a:xfrm>
              <a:off x="5380109" y="5211613"/>
              <a:ext cx="2176145" cy="5480685"/>
            </a:xfrm>
            <a:custGeom>
              <a:avLst/>
              <a:gdLst/>
              <a:ahLst/>
              <a:cxnLst/>
              <a:rect l="l" t="t" r="r" b="b"/>
              <a:pathLst>
                <a:path w="2176145" h="5480684">
                  <a:moveTo>
                    <a:pt x="0" y="5480385"/>
                  </a:moveTo>
                  <a:lnTo>
                    <a:pt x="0" y="0"/>
                  </a:lnTo>
                  <a:lnTo>
                    <a:pt x="2175881" y="0"/>
                  </a:lnTo>
                  <a:lnTo>
                    <a:pt x="2175881" y="5480385"/>
                  </a:lnTo>
                  <a:lnTo>
                    <a:pt x="0" y="5480385"/>
                  </a:lnTo>
                  <a:close/>
                </a:path>
              </a:pathLst>
            </a:custGeom>
            <a:solidFill>
              <a:srgbClr val="FFDE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837266" y="0"/>
              <a:ext cx="28575" cy="8385809"/>
            </a:xfrm>
            <a:custGeom>
              <a:avLst/>
              <a:gdLst/>
              <a:ahLst/>
              <a:cxnLst/>
              <a:rect l="l" t="t" r="r" b="b"/>
              <a:pathLst>
                <a:path w="28575" h="8385809">
                  <a:moveTo>
                    <a:pt x="0" y="8385256"/>
                  </a:moveTo>
                  <a:lnTo>
                    <a:pt x="0" y="0"/>
                  </a:lnTo>
                  <a:lnTo>
                    <a:pt x="28574" y="0"/>
                  </a:lnTo>
                  <a:lnTo>
                    <a:pt x="28574" y="8385256"/>
                  </a:lnTo>
                  <a:lnTo>
                    <a:pt x="0" y="838525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0" y="567518"/>
            <a:ext cx="556260" cy="4644390"/>
          </a:xfrm>
          <a:custGeom>
            <a:avLst/>
            <a:gdLst/>
            <a:ahLst/>
            <a:cxnLst/>
            <a:rect l="l" t="t" r="r" b="b"/>
            <a:pathLst>
              <a:path w="556260" h="4644390">
                <a:moveTo>
                  <a:pt x="555974" y="4644095"/>
                </a:moveTo>
                <a:lnTo>
                  <a:pt x="0" y="4644095"/>
                </a:lnTo>
                <a:lnTo>
                  <a:pt x="0" y="0"/>
                </a:lnTo>
                <a:lnTo>
                  <a:pt x="555974" y="0"/>
                </a:lnTo>
                <a:lnTo>
                  <a:pt x="555974" y="4644095"/>
                </a:lnTo>
                <a:close/>
              </a:path>
            </a:pathLst>
          </a:custGeom>
          <a:solidFill>
            <a:srgbClr val="03AC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0"/>
            <a:ext cx="556260" cy="474345"/>
          </a:xfrm>
          <a:custGeom>
            <a:avLst/>
            <a:gdLst/>
            <a:ahLst/>
            <a:cxnLst/>
            <a:rect l="l" t="t" r="r" b="b"/>
            <a:pathLst>
              <a:path w="556260" h="474345">
                <a:moveTo>
                  <a:pt x="555974" y="474094"/>
                </a:moveTo>
                <a:lnTo>
                  <a:pt x="0" y="474094"/>
                </a:lnTo>
                <a:lnTo>
                  <a:pt x="0" y="0"/>
                </a:lnTo>
                <a:lnTo>
                  <a:pt x="555974" y="0"/>
                </a:lnTo>
                <a:lnTo>
                  <a:pt x="555974" y="474094"/>
                </a:lnTo>
                <a:close/>
              </a:path>
            </a:pathLst>
          </a:custGeom>
          <a:solidFill>
            <a:srgbClr val="F6530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9548" y="181977"/>
            <a:ext cx="2514599" cy="86677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5211614"/>
            <a:ext cx="6285823" cy="5484960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739700" y="1436351"/>
            <a:ext cx="4415155" cy="1458595"/>
          </a:xfrm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marL="12700" marR="5080">
              <a:lnSpc>
                <a:spcPts val="3529"/>
              </a:lnSpc>
              <a:spcBef>
                <a:spcPts val="800"/>
              </a:spcBef>
            </a:pPr>
            <a:r>
              <a:rPr sz="3500" b="0" spc="55" dirty="0">
                <a:solidFill>
                  <a:srgbClr val="000000"/>
                </a:solidFill>
                <a:latin typeface="Microsoft Sans Serif"/>
                <a:cs typeface="Microsoft Sans Serif"/>
              </a:rPr>
              <a:t>OSSERVATORIO</a:t>
            </a:r>
            <a:r>
              <a:rPr sz="3500" b="0" spc="21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3500" b="0" spc="-120" dirty="0">
                <a:solidFill>
                  <a:srgbClr val="000000"/>
                </a:solidFill>
                <a:latin typeface="Microsoft Sans Serif"/>
                <a:cs typeface="Microsoft Sans Serif"/>
              </a:rPr>
              <a:t>SU </a:t>
            </a:r>
            <a:r>
              <a:rPr sz="3500" b="0" spc="-91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3500" spc="85" dirty="0">
                <a:solidFill>
                  <a:srgbClr val="000000"/>
                </a:solidFill>
                <a:latin typeface="Arial"/>
                <a:cs typeface="Arial"/>
              </a:rPr>
              <a:t>ENTI </a:t>
            </a:r>
            <a:r>
              <a:rPr sz="3500" spc="114" dirty="0">
                <a:solidFill>
                  <a:srgbClr val="000000"/>
                </a:solidFill>
                <a:latin typeface="Arial"/>
                <a:cs typeface="Arial"/>
              </a:rPr>
              <a:t>RELIGIOSI, </a:t>
            </a:r>
            <a:r>
              <a:rPr sz="3500" spc="1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3500" spc="260" dirty="0">
                <a:solidFill>
                  <a:srgbClr val="000000"/>
                </a:solidFill>
                <a:latin typeface="Arial"/>
                <a:cs typeface="Arial"/>
              </a:rPr>
              <a:t>PATRIMONIO</a:t>
            </a:r>
            <a:endParaRPr sz="35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39700" y="2779376"/>
            <a:ext cx="5484495" cy="2083435"/>
          </a:xfrm>
          <a:prstGeom prst="rect">
            <a:avLst/>
          </a:prstGeom>
        </p:spPr>
        <p:txBody>
          <a:bodyPr vert="horz" wrap="square" lIns="0" tIns="102870" rIns="0" bIns="0" rtlCol="0">
            <a:spAutoFit/>
          </a:bodyPr>
          <a:lstStyle/>
          <a:p>
            <a:pPr marL="12700" marR="5080">
              <a:lnSpc>
                <a:spcPts val="3520"/>
              </a:lnSpc>
              <a:spcBef>
                <a:spcPts val="810"/>
              </a:spcBef>
            </a:pPr>
            <a:r>
              <a:rPr sz="3500" b="1" spc="160" dirty="0">
                <a:latin typeface="Arial"/>
                <a:cs typeface="Arial"/>
              </a:rPr>
              <a:t>ECCLESIASTICO </a:t>
            </a:r>
            <a:r>
              <a:rPr sz="3500" b="1" spc="-265" dirty="0">
                <a:latin typeface="Arial"/>
                <a:cs typeface="Arial"/>
              </a:rPr>
              <a:t>E </a:t>
            </a:r>
            <a:r>
              <a:rPr sz="3500" b="1" spc="-260" dirty="0">
                <a:latin typeface="Arial"/>
                <a:cs typeface="Arial"/>
              </a:rPr>
              <a:t> </a:t>
            </a:r>
            <a:r>
              <a:rPr sz="3500" b="1" spc="225" dirty="0">
                <a:latin typeface="Arial"/>
                <a:cs typeface="Arial"/>
              </a:rPr>
              <a:t>ORGANIZZAZIONI</a:t>
            </a:r>
            <a:r>
              <a:rPr sz="3500" b="1" spc="-35" dirty="0">
                <a:latin typeface="Arial"/>
                <a:cs typeface="Arial"/>
              </a:rPr>
              <a:t> </a:t>
            </a:r>
            <a:r>
              <a:rPr sz="3500" b="1" spc="280" dirty="0">
                <a:latin typeface="Arial"/>
                <a:cs typeface="Arial"/>
              </a:rPr>
              <a:t>NON </a:t>
            </a:r>
            <a:r>
              <a:rPr sz="3500" b="1" spc="-960" dirty="0">
                <a:latin typeface="Arial"/>
                <a:cs typeface="Arial"/>
              </a:rPr>
              <a:t> </a:t>
            </a:r>
            <a:r>
              <a:rPr sz="3500" b="1" spc="160" dirty="0">
                <a:latin typeface="Arial"/>
                <a:cs typeface="Arial"/>
              </a:rPr>
              <a:t>PROFIT</a:t>
            </a:r>
            <a:endParaRPr sz="3500">
              <a:latin typeface="Arial"/>
              <a:cs typeface="Arial"/>
            </a:endParaRPr>
          </a:p>
          <a:p>
            <a:pPr marL="654050">
              <a:lnSpc>
                <a:spcPct val="100000"/>
              </a:lnSpc>
              <a:spcBef>
                <a:spcPts val="1864"/>
              </a:spcBef>
            </a:pPr>
            <a:r>
              <a:rPr sz="2550" spc="45" dirty="0">
                <a:solidFill>
                  <a:srgbClr val="404040"/>
                </a:solidFill>
                <a:latin typeface="Trebuchet MS"/>
                <a:cs typeface="Trebuchet MS"/>
              </a:rPr>
              <a:t>Centro</a:t>
            </a:r>
            <a:r>
              <a:rPr sz="2550" spc="-7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550" spc="-35" dirty="0">
                <a:solidFill>
                  <a:srgbClr val="404040"/>
                </a:solidFill>
                <a:latin typeface="Trebuchet MS"/>
                <a:cs typeface="Trebuchet MS"/>
              </a:rPr>
              <a:t>di</a:t>
            </a:r>
            <a:r>
              <a:rPr sz="2550" spc="-7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550" spc="10" dirty="0">
                <a:solidFill>
                  <a:srgbClr val="404040"/>
                </a:solidFill>
                <a:latin typeface="Trebuchet MS"/>
                <a:cs typeface="Trebuchet MS"/>
              </a:rPr>
              <a:t>Ricerca</a:t>
            </a:r>
            <a:r>
              <a:rPr sz="2550" spc="-7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550" spc="60" dirty="0">
                <a:solidFill>
                  <a:srgbClr val="404040"/>
                </a:solidFill>
                <a:latin typeface="Trebuchet MS"/>
                <a:cs typeface="Trebuchet MS"/>
              </a:rPr>
              <a:t>Universitario</a:t>
            </a:r>
            <a:endParaRPr sz="255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632734" y="4887864"/>
            <a:ext cx="4130675" cy="25209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spc="20" dirty="0">
                <a:solidFill>
                  <a:srgbClr val="404040"/>
                </a:solidFill>
                <a:latin typeface="Trebuchet MS"/>
                <a:cs typeface="Trebuchet MS"/>
              </a:rPr>
              <a:t>Cattedre</a:t>
            </a:r>
            <a:r>
              <a:rPr sz="145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450" spc="-20" dirty="0">
                <a:solidFill>
                  <a:srgbClr val="404040"/>
                </a:solidFill>
                <a:latin typeface="Trebuchet MS"/>
                <a:cs typeface="Trebuchet MS"/>
              </a:rPr>
              <a:t>di</a:t>
            </a:r>
            <a:r>
              <a:rPr sz="145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450" spc="25" dirty="0">
                <a:solidFill>
                  <a:srgbClr val="404040"/>
                </a:solidFill>
                <a:latin typeface="Trebuchet MS"/>
                <a:cs typeface="Trebuchet MS"/>
              </a:rPr>
              <a:t>Diritto</a:t>
            </a:r>
            <a:r>
              <a:rPr sz="145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450" spc="25" dirty="0">
                <a:solidFill>
                  <a:srgbClr val="404040"/>
                </a:solidFill>
                <a:latin typeface="Trebuchet MS"/>
                <a:cs typeface="Trebuchet MS"/>
              </a:rPr>
              <a:t>Ecclesiastico</a:t>
            </a:r>
            <a:r>
              <a:rPr sz="145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450" spc="-55" dirty="0">
                <a:solidFill>
                  <a:srgbClr val="404040"/>
                </a:solidFill>
                <a:latin typeface="Trebuchet MS"/>
                <a:cs typeface="Trebuchet MS"/>
              </a:rPr>
              <a:t>e</a:t>
            </a:r>
            <a:r>
              <a:rPr sz="145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450" spc="20" dirty="0">
                <a:solidFill>
                  <a:srgbClr val="404040"/>
                </a:solidFill>
                <a:latin typeface="Trebuchet MS"/>
                <a:cs typeface="Trebuchet MS"/>
              </a:rPr>
              <a:t>Interculturale</a:t>
            </a:r>
            <a:endParaRPr sz="14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817831" y="0"/>
            <a:ext cx="4738370" cy="8399780"/>
            <a:chOff x="2817831" y="0"/>
            <a:chExt cx="4738370" cy="8399780"/>
          </a:xfrm>
        </p:grpSpPr>
        <p:sp>
          <p:nvSpPr>
            <p:cNvPr id="3" name="object 3"/>
            <p:cNvSpPr/>
            <p:nvPr/>
          </p:nvSpPr>
          <p:spPr>
            <a:xfrm>
              <a:off x="6865912" y="0"/>
              <a:ext cx="690245" cy="8399780"/>
            </a:xfrm>
            <a:custGeom>
              <a:avLst/>
              <a:gdLst/>
              <a:ahLst/>
              <a:cxnLst/>
              <a:rect l="l" t="t" r="r" b="b"/>
              <a:pathLst>
                <a:path w="690245" h="8399780">
                  <a:moveTo>
                    <a:pt x="690079" y="8399615"/>
                  </a:moveTo>
                  <a:lnTo>
                    <a:pt x="0" y="8399615"/>
                  </a:lnTo>
                  <a:lnTo>
                    <a:pt x="0" y="0"/>
                  </a:lnTo>
                  <a:lnTo>
                    <a:pt x="690079" y="0"/>
                  </a:lnTo>
                  <a:lnTo>
                    <a:pt x="690079" y="8399615"/>
                  </a:lnTo>
                  <a:close/>
                </a:path>
              </a:pathLst>
            </a:custGeom>
            <a:solidFill>
              <a:srgbClr val="FFDE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837266" y="0"/>
              <a:ext cx="28575" cy="8385809"/>
            </a:xfrm>
            <a:custGeom>
              <a:avLst/>
              <a:gdLst/>
              <a:ahLst/>
              <a:cxnLst/>
              <a:rect l="l" t="t" r="r" b="b"/>
              <a:pathLst>
                <a:path w="28575" h="8385809">
                  <a:moveTo>
                    <a:pt x="0" y="8385257"/>
                  </a:moveTo>
                  <a:lnTo>
                    <a:pt x="0" y="0"/>
                  </a:lnTo>
                  <a:lnTo>
                    <a:pt x="28574" y="0"/>
                  </a:lnTo>
                  <a:lnTo>
                    <a:pt x="28574" y="8385257"/>
                  </a:lnTo>
                  <a:lnTo>
                    <a:pt x="0" y="838525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817831" y="0"/>
              <a:ext cx="3986529" cy="756285"/>
            </a:xfrm>
            <a:custGeom>
              <a:avLst/>
              <a:gdLst/>
              <a:ahLst/>
              <a:cxnLst/>
              <a:rect l="l" t="t" r="r" b="b"/>
              <a:pathLst>
                <a:path w="3986529" h="756285">
                  <a:moveTo>
                    <a:pt x="3986168" y="755999"/>
                  </a:moveTo>
                  <a:lnTo>
                    <a:pt x="0" y="755999"/>
                  </a:lnTo>
                  <a:lnTo>
                    <a:pt x="0" y="0"/>
                  </a:lnTo>
                  <a:lnTo>
                    <a:pt x="3986168" y="0"/>
                  </a:lnTo>
                  <a:lnTo>
                    <a:pt x="3986168" y="755999"/>
                  </a:lnTo>
                  <a:close/>
                </a:path>
              </a:pathLst>
            </a:custGeom>
            <a:solidFill>
              <a:srgbClr val="03AC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0" y="0"/>
            <a:ext cx="2604135" cy="756285"/>
            <a:chOff x="0" y="0"/>
            <a:chExt cx="2604135" cy="756285"/>
          </a:xfrm>
        </p:grpSpPr>
        <p:sp>
          <p:nvSpPr>
            <p:cNvPr id="7" name="object 7"/>
            <p:cNvSpPr/>
            <p:nvPr/>
          </p:nvSpPr>
          <p:spPr>
            <a:xfrm>
              <a:off x="0" y="0"/>
              <a:ext cx="556260" cy="474345"/>
            </a:xfrm>
            <a:custGeom>
              <a:avLst/>
              <a:gdLst/>
              <a:ahLst/>
              <a:cxnLst/>
              <a:rect l="l" t="t" r="r" b="b"/>
              <a:pathLst>
                <a:path w="556260" h="474345">
                  <a:moveTo>
                    <a:pt x="555974" y="474094"/>
                  </a:moveTo>
                  <a:lnTo>
                    <a:pt x="0" y="474094"/>
                  </a:lnTo>
                  <a:lnTo>
                    <a:pt x="0" y="0"/>
                  </a:lnTo>
                  <a:lnTo>
                    <a:pt x="555974" y="0"/>
                  </a:lnTo>
                  <a:lnTo>
                    <a:pt x="555974" y="474094"/>
                  </a:lnTo>
                  <a:close/>
                </a:path>
              </a:pathLst>
            </a:custGeom>
            <a:solidFill>
              <a:srgbClr val="F653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5974" y="51134"/>
              <a:ext cx="2047874" cy="704849"/>
            </a:xfrm>
            <a:prstGeom prst="rect">
              <a:avLst/>
            </a:prstGeom>
          </p:spPr>
        </p:pic>
      </p:grp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7216800"/>
            <a:ext cx="6807503" cy="3476624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970329" y="65502"/>
            <a:ext cx="3474921" cy="5520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it-IT" sz="3500" dirty="0" smtClean="0"/>
              <a:t>Presentazione</a:t>
            </a:r>
            <a:endParaRPr sz="3500" dirty="0"/>
          </a:p>
        </p:txBody>
      </p:sp>
      <p:sp>
        <p:nvSpPr>
          <p:cNvPr id="11" name="object 11"/>
          <p:cNvSpPr txBox="1"/>
          <p:nvPr/>
        </p:nvSpPr>
        <p:spPr>
          <a:xfrm>
            <a:off x="93758" y="780226"/>
            <a:ext cx="6656292" cy="4232377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385"/>
              </a:spcBef>
            </a:pPr>
            <a:endParaRPr lang="it-IT" sz="1700" spc="-35" dirty="0" smtClean="0">
              <a:latin typeface="Trebuchet MS"/>
              <a:cs typeface="Trebuchet MS"/>
            </a:endParaRPr>
          </a:p>
          <a:p>
            <a:pPr marL="12700" algn="just">
              <a:lnSpc>
                <a:spcPct val="100000"/>
              </a:lnSpc>
              <a:spcBef>
                <a:spcPts val="385"/>
              </a:spcBef>
            </a:pPr>
            <a:endParaRPr lang="it-IT" sz="1700" spc="-35" dirty="0">
              <a:latin typeface="Trebuchet MS"/>
              <a:cs typeface="Trebuchet MS"/>
            </a:endParaRPr>
          </a:p>
          <a:p>
            <a:pPr marL="12700" algn="just">
              <a:lnSpc>
                <a:spcPct val="100000"/>
              </a:lnSpc>
              <a:spcBef>
                <a:spcPts val="385"/>
              </a:spcBef>
            </a:pPr>
            <a:endParaRPr lang="it-IT" sz="1700" spc="-35" dirty="0" smtClean="0">
              <a:latin typeface="Trebuchet MS"/>
              <a:cs typeface="Trebuchet MS"/>
            </a:endParaRPr>
          </a:p>
          <a:p>
            <a:pPr marL="12700" algn="just">
              <a:lnSpc>
                <a:spcPct val="100000"/>
              </a:lnSpc>
              <a:spcBef>
                <a:spcPts val="385"/>
              </a:spcBef>
            </a:pPr>
            <a:endParaRPr lang="it-IT" sz="1700" spc="-35" dirty="0">
              <a:latin typeface="Trebuchet MS"/>
              <a:cs typeface="Trebuchet MS"/>
            </a:endParaRPr>
          </a:p>
          <a:p>
            <a:pPr marL="12700" algn="just">
              <a:lnSpc>
                <a:spcPct val="100000"/>
              </a:lnSpc>
              <a:spcBef>
                <a:spcPts val="385"/>
              </a:spcBef>
            </a:pPr>
            <a:endParaRPr lang="it-IT" sz="1700" spc="-35" dirty="0" smtClean="0">
              <a:latin typeface="Trebuchet MS"/>
              <a:cs typeface="Trebuchet MS"/>
            </a:endParaRPr>
          </a:p>
          <a:p>
            <a:pPr marL="12700" algn="just">
              <a:lnSpc>
                <a:spcPct val="100000"/>
              </a:lnSpc>
              <a:spcBef>
                <a:spcPts val="385"/>
              </a:spcBef>
            </a:pPr>
            <a:r>
              <a:rPr sz="2400" spc="-35" dirty="0" err="1" smtClean="0">
                <a:latin typeface="Trebuchet MS"/>
                <a:cs typeface="Trebuchet MS"/>
              </a:rPr>
              <a:t>L'Osservatorio</a:t>
            </a:r>
            <a:r>
              <a:rPr sz="2400" spc="910" dirty="0" smtClean="0">
                <a:latin typeface="Trebuchet MS"/>
                <a:cs typeface="Trebuchet MS"/>
              </a:rPr>
              <a:t> </a:t>
            </a:r>
            <a:r>
              <a:rPr sz="2400" spc="15" dirty="0">
                <a:latin typeface="Trebuchet MS"/>
                <a:cs typeface="Trebuchet MS"/>
              </a:rPr>
              <a:t>su </a:t>
            </a:r>
            <a:r>
              <a:rPr sz="2400" spc="390" dirty="0">
                <a:latin typeface="Trebuchet MS"/>
                <a:cs typeface="Trebuchet MS"/>
              </a:rPr>
              <a:t> </a:t>
            </a:r>
            <a:r>
              <a:rPr sz="2400" spc="-80" dirty="0">
                <a:latin typeface="Trebuchet MS"/>
                <a:cs typeface="Trebuchet MS"/>
              </a:rPr>
              <a:t>"</a:t>
            </a:r>
            <a:r>
              <a:rPr sz="2400" b="1" spc="-80" dirty="0">
                <a:latin typeface="Trebuchet MS"/>
                <a:cs typeface="Trebuchet MS"/>
              </a:rPr>
              <a:t>ENTI</a:t>
            </a:r>
            <a:r>
              <a:rPr sz="2400" b="1" spc="875" dirty="0">
                <a:latin typeface="Trebuchet MS"/>
                <a:cs typeface="Trebuchet MS"/>
              </a:rPr>
              <a:t> </a:t>
            </a:r>
            <a:r>
              <a:rPr sz="2400" b="1" spc="-110" dirty="0">
                <a:latin typeface="Trebuchet MS"/>
                <a:cs typeface="Trebuchet MS"/>
              </a:rPr>
              <a:t>RELIGIOSI,</a:t>
            </a:r>
            <a:r>
              <a:rPr sz="2400" b="1" spc="875" dirty="0">
                <a:latin typeface="Trebuchet MS"/>
                <a:cs typeface="Trebuchet MS"/>
              </a:rPr>
              <a:t> </a:t>
            </a:r>
            <a:r>
              <a:rPr sz="2400" b="1" spc="-75" dirty="0">
                <a:latin typeface="Trebuchet MS"/>
                <a:cs typeface="Trebuchet MS"/>
              </a:rPr>
              <a:t>PATRIMONIO</a:t>
            </a:r>
            <a:r>
              <a:rPr sz="2400" b="1" spc="869" dirty="0">
                <a:latin typeface="Trebuchet MS"/>
                <a:cs typeface="Trebuchet MS"/>
              </a:rPr>
              <a:t> </a:t>
            </a:r>
            <a:r>
              <a:rPr sz="2400" b="1" spc="-110" dirty="0">
                <a:latin typeface="Trebuchet MS"/>
                <a:cs typeface="Trebuchet MS"/>
              </a:rPr>
              <a:t>ECCLESIASTICO</a:t>
            </a:r>
            <a:r>
              <a:rPr sz="2400" b="1" spc="875" dirty="0">
                <a:latin typeface="Trebuchet MS"/>
                <a:cs typeface="Trebuchet MS"/>
              </a:rPr>
              <a:t> </a:t>
            </a:r>
            <a:r>
              <a:rPr sz="2400" b="1" spc="-110" dirty="0" smtClean="0">
                <a:latin typeface="Trebuchet MS"/>
                <a:cs typeface="Trebuchet MS"/>
              </a:rPr>
              <a:t>E</a:t>
            </a:r>
            <a:r>
              <a:rPr lang="it-IT" sz="2400" dirty="0">
                <a:latin typeface="Trebuchet MS"/>
                <a:cs typeface="Trebuchet MS"/>
              </a:rPr>
              <a:t> </a:t>
            </a:r>
            <a:r>
              <a:rPr sz="2400" b="1" spc="-80" dirty="0" smtClean="0">
                <a:latin typeface="Trebuchet MS"/>
                <a:cs typeface="Trebuchet MS"/>
              </a:rPr>
              <a:t>ORGANIZZAZIONI</a:t>
            </a:r>
            <a:r>
              <a:rPr sz="2400" b="1" spc="-200" dirty="0" smtClean="0">
                <a:latin typeface="Trebuchet MS"/>
                <a:cs typeface="Trebuchet MS"/>
              </a:rPr>
              <a:t> </a:t>
            </a:r>
            <a:r>
              <a:rPr sz="2400" b="1" spc="-75" dirty="0">
                <a:latin typeface="Trebuchet MS"/>
                <a:cs typeface="Trebuchet MS"/>
              </a:rPr>
              <a:t>NON</a:t>
            </a:r>
            <a:r>
              <a:rPr sz="2400" b="1" spc="-195" dirty="0">
                <a:latin typeface="Trebuchet MS"/>
                <a:cs typeface="Trebuchet MS"/>
              </a:rPr>
              <a:t> </a:t>
            </a:r>
            <a:r>
              <a:rPr sz="2400" b="1" spc="-90" dirty="0">
                <a:latin typeface="Trebuchet MS"/>
                <a:cs typeface="Trebuchet MS"/>
              </a:rPr>
              <a:t>PROFIT</a:t>
            </a:r>
            <a:r>
              <a:rPr sz="2400" spc="-90" dirty="0" smtClean="0">
                <a:latin typeface="Trebuchet MS"/>
                <a:cs typeface="Trebuchet MS"/>
              </a:rPr>
              <a:t>"</a:t>
            </a:r>
            <a:r>
              <a:rPr sz="2400" spc="200" dirty="0" smtClean="0">
                <a:latin typeface="Trebuchet MS"/>
                <a:cs typeface="Trebuchet MS"/>
              </a:rPr>
              <a:t> </a:t>
            </a:r>
            <a:endParaRPr lang="it-IT" sz="2400" spc="200" dirty="0" smtClean="0">
              <a:latin typeface="Trebuchet MS"/>
              <a:cs typeface="Trebuchet MS"/>
            </a:endParaRPr>
          </a:p>
          <a:p>
            <a:pPr marL="12700" marR="5080" algn="just">
              <a:lnSpc>
                <a:spcPct val="113999"/>
              </a:lnSpc>
            </a:pPr>
            <a:r>
              <a:rPr lang="it-IT" sz="2400" spc="-30" dirty="0" smtClean="0">
                <a:latin typeface="Trebuchet MS"/>
                <a:cs typeface="Trebuchet MS"/>
              </a:rPr>
              <a:t>sarà il primo centro di ricerca che realizzerà il monitoraggio completo delle attività degli enti religiosi</a:t>
            </a:r>
            <a:endParaRPr sz="24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200" dirty="0">
              <a:latin typeface="Trebuchet MS"/>
              <a:cs typeface="Trebuchet MS"/>
            </a:endParaRPr>
          </a:p>
          <a:p>
            <a:pPr marL="12700" marR="22860">
              <a:lnSpc>
                <a:spcPct val="113300"/>
              </a:lnSpc>
              <a:buChar char="-"/>
              <a:tabLst>
                <a:tab pos="134620" algn="l"/>
              </a:tabLst>
            </a:pPr>
            <a:endParaRPr lang="it-IT" sz="1600" spc="-65" dirty="0" smtClean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5974" y="51134"/>
            <a:ext cx="2047874" cy="70484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7498612"/>
            <a:ext cx="7555991" cy="3197962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025650">
              <a:lnSpc>
                <a:spcPct val="100000"/>
              </a:lnSpc>
              <a:spcBef>
                <a:spcPts val="105"/>
              </a:spcBef>
            </a:pPr>
            <a:r>
              <a:rPr spc="-30" dirty="0"/>
              <a:t>Obiettivi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577850" y="2149475"/>
            <a:ext cx="58674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600" dirty="0" smtClean="0"/>
              <a:t>L’Osservatorio opera su due profili:</a:t>
            </a:r>
          </a:p>
          <a:p>
            <a:pPr algn="just"/>
            <a:endParaRPr lang="it-IT" sz="2600" dirty="0"/>
          </a:p>
          <a:p>
            <a:pPr algn="just">
              <a:buFontTx/>
              <a:buChar char="-"/>
            </a:pPr>
            <a:r>
              <a:rPr lang="it-IT" sz="2600" dirty="0" smtClean="0"/>
              <a:t> Raccolta e divulgazione di dati scientifici utili allo sviluppo delle attività degli enti religiosi</a:t>
            </a:r>
          </a:p>
          <a:p>
            <a:pPr algn="just">
              <a:buFontTx/>
              <a:buChar char="-"/>
            </a:pPr>
            <a:endParaRPr lang="it-IT" sz="2600" dirty="0"/>
          </a:p>
          <a:p>
            <a:pPr algn="just">
              <a:buFontTx/>
              <a:buChar char="-"/>
            </a:pPr>
            <a:r>
              <a:rPr lang="it-IT" sz="2600" dirty="0"/>
              <a:t> </a:t>
            </a:r>
            <a:r>
              <a:rPr lang="it-IT" sz="2600" dirty="0" smtClean="0"/>
              <a:t>Attività di assistenza e di consulenza agli operatori del settore, al fine di reperire risorse per le attività di ricerca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5974" y="51134"/>
            <a:ext cx="2047874" cy="70484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7498612"/>
            <a:ext cx="7555991" cy="319796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73050" y="1387475"/>
            <a:ext cx="6217920" cy="58127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2750" marR="5080" algn="just">
              <a:lnSpc>
                <a:spcPct val="115399"/>
              </a:lnSpc>
              <a:spcBef>
                <a:spcPts val="100"/>
              </a:spcBef>
            </a:pPr>
            <a:r>
              <a:rPr sz="2400" b="1" spc="-70" dirty="0">
                <a:latin typeface="Trebuchet MS"/>
                <a:cs typeface="Trebuchet MS"/>
              </a:rPr>
              <a:t>R</a:t>
            </a:r>
            <a:r>
              <a:rPr sz="2400" b="1" spc="-40" dirty="0">
                <a:latin typeface="Trebuchet MS"/>
                <a:cs typeface="Trebuchet MS"/>
              </a:rPr>
              <a:t>A</a:t>
            </a:r>
            <a:r>
              <a:rPr sz="2400" b="1" spc="-195" dirty="0">
                <a:latin typeface="Trebuchet MS"/>
                <a:cs typeface="Trebuchet MS"/>
              </a:rPr>
              <a:t>CC</a:t>
            </a:r>
            <a:r>
              <a:rPr sz="2400" b="1" spc="-114" dirty="0">
                <a:latin typeface="Trebuchet MS"/>
                <a:cs typeface="Trebuchet MS"/>
              </a:rPr>
              <a:t>O</a:t>
            </a:r>
            <a:r>
              <a:rPr sz="2400" b="1" spc="-180" dirty="0">
                <a:latin typeface="Trebuchet MS"/>
                <a:cs typeface="Trebuchet MS"/>
              </a:rPr>
              <a:t>G</a:t>
            </a:r>
            <a:r>
              <a:rPr sz="2400" b="1" spc="-175" dirty="0">
                <a:latin typeface="Trebuchet MS"/>
                <a:cs typeface="Trebuchet MS"/>
              </a:rPr>
              <a:t>L</a:t>
            </a:r>
            <a:r>
              <a:rPr sz="2400" b="1" spc="-50" dirty="0">
                <a:latin typeface="Trebuchet MS"/>
                <a:cs typeface="Trebuchet MS"/>
              </a:rPr>
              <a:t>I</a:t>
            </a:r>
            <a:r>
              <a:rPr sz="2400" b="1" spc="-125" dirty="0">
                <a:latin typeface="Trebuchet MS"/>
                <a:cs typeface="Trebuchet MS"/>
              </a:rPr>
              <a:t>E</a:t>
            </a:r>
            <a:r>
              <a:rPr sz="2400" b="1" spc="-70" dirty="0">
                <a:latin typeface="Trebuchet MS"/>
                <a:cs typeface="Trebuchet MS"/>
              </a:rPr>
              <a:t>R</a:t>
            </a:r>
            <a:r>
              <a:rPr sz="2400" b="1" spc="-120" dirty="0">
                <a:latin typeface="Trebuchet MS"/>
                <a:cs typeface="Trebuchet MS"/>
              </a:rPr>
              <a:t>E</a:t>
            </a:r>
            <a:r>
              <a:rPr sz="2400" b="1" spc="-285" dirty="0">
                <a:latin typeface="Trebuchet MS"/>
                <a:cs typeface="Trebuchet MS"/>
              </a:rPr>
              <a:t> </a:t>
            </a:r>
            <a:r>
              <a:rPr sz="2400" b="1" spc="-120" dirty="0">
                <a:latin typeface="Trebuchet MS"/>
                <a:cs typeface="Trebuchet MS"/>
              </a:rPr>
              <a:t>E</a:t>
            </a:r>
            <a:r>
              <a:rPr sz="2400" b="1" spc="-285" dirty="0">
                <a:latin typeface="Trebuchet MS"/>
                <a:cs typeface="Trebuchet MS"/>
              </a:rPr>
              <a:t> </a:t>
            </a:r>
            <a:r>
              <a:rPr sz="2400" b="1" spc="-40" dirty="0">
                <a:latin typeface="Trebuchet MS"/>
                <a:cs typeface="Trebuchet MS"/>
              </a:rPr>
              <a:t>A</a:t>
            </a:r>
            <a:r>
              <a:rPr sz="2400" b="1" spc="-60" dirty="0">
                <a:latin typeface="Trebuchet MS"/>
                <a:cs typeface="Trebuchet MS"/>
              </a:rPr>
              <a:t>N</a:t>
            </a:r>
            <a:r>
              <a:rPr sz="2400" b="1" spc="-40" dirty="0">
                <a:latin typeface="Trebuchet MS"/>
                <a:cs typeface="Trebuchet MS"/>
              </a:rPr>
              <a:t>A</a:t>
            </a:r>
            <a:r>
              <a:rPr sz="2400" b="1" spc="-175" dirty="0">
                <a:latin typeface="Trebuchet MS"/>
                <a:cs typeface="Trebuchet MS"/>
              </a:rPr>
              <a:t>L</a:t>
            </a:r>
            <a:r>
              <a:rPr sz="2400" b="1" spc="-50" dirty="0">
                <a:latin typeface="Trebuchet MS"/>
                <a:cs typeface="Trebuchet MS"/>
              </a:rPr>
              <a:t>I</a:t>
            </a:r>
            <a:r>
              <a:rPr sz="2400" b="1" spc="-110" dirty="0">
                <a:latin typeface="Trebuchet MS"/>
                <a:cs typeface="Trebuchet MS"/>
              </a:rPr>
              <a:t>ZZ</a:t>
            </a:r>
            <a:r>
              <a:rPr sz="2400" b="1" spc="-40" dirty="0">
                <a:latin typeface="Trebuchet MS"/>
                <a:cs typeface="Trebuchet MS"/>
              </a:rPr>
              <a:t>A</a:t>
            </a:r>
            <a:r>
              <a:rPr sz="2400" b="1" spc="-70" dirty="0">
                <a:latin typeface="Trebuchet MS"/>
                <a:cs typeface="Trebuchet MS"/>
              </a:rPr>
              <a:t>R</a:t>
            </a:r>
            <a:r>
              <a:rPr sz="2400" b="1" spc="-120" dirty="0">
                <a:latin typeface="Trebuchet MS"/>
                <a:cs typeface="Trebuchet MS"/>
              </a:rPr>
              <a:t>E</a:t>
            </a:r>
            <a:r>
              <a:rPr sz="2400" b="1" spc="-285" dirty="0">
                <a:latin typeface="Trebuchet MS"/>
                <a:cs typeface="Trebuchet MS"/>
              </a:rPr>
              <a:t> </a:t>
            </a:r>
            <a:r>
              <a:rPr sz="2400" b="1" spc="-175" dirty="0">
                <a:latin typeface="Trebuchet MS"/>
                <a:cs typeface="Trebuchet MS"/>
              </a:rPr>
              <a:t>L</a:t>
            </a:r>
            <a:r>
              <a:rPr sz="2400" b="1" spc="-120" dirty="0">
                <a:latin typeface="Trebuchet MS"/>
                <a:cs typeface="Trebuchet MS"/>
              </a:rPr>
              <a:t>E</a:t>
            </a:r>
            <a:r>
              <a:rPr sz="2400" b="1" spc="-285" dirty="0">
                <a:latin typeface="Trebuchet MS"/>
                <a:cs typeface="Trebuchet MS"/>
              </a:rPr>
              <a:t> </a:t>
            </a:r>
            <a:r>
              <a:rPr sz="2400" b="1" spc="-60" dirty="0">
                <a:latin typeface="Trebuchet MS"/>
                <a:cs typeface="Trebuchet MS"/>
              </a:rPr>
              <a:t>N</a:t>
            </a:r>
            <a:r>
              <a:rPr sz="2400" b="1" spc="-114" dirty="0">
                <a:latin typeface="Trebuchet MS"/>
                <a:cs typeface="Trebuchet MS"/>
              </a:rPr>
              <a:t>O</a:t>
            </a:r>
            <a:r>
              <a:rPr sz="2400" b="1" spc="-70" dirty="0">
                <a:latin typeface="Trebuchet MS"/>
                <a:cs typeface="Trebuchet MS"/>
              </a:rPr>
              <a:t>R</a:t>
            </a:r>
            <a:r>
              <a:rPr sz="2400" b="1" spc="-45" dirty="0">
                <a:latin typeface="Trebuchet MS"/>
                <a:cs typeface="Trebuchet MS"/>
              </a:rPr>
              <a:t>M</a:t>
            </a:r>
            <a:r>
              <a:rPr sz="2400" b="1" spc="-120" dirty="0">
                <a:latin typeface="Trebuchet MS"/>
                <a:cs typeface="Trebuchet MS"/>
              </a:rPr>
              <a:t>E</a:t>
            </a:r>
            <a:r>
              <a:rPr sz="2400" b="1" spc="-285" dirty="0">
                <a:latin typeface="Trebuchet MS"/>
                <a:cs typeface="Trebuchet MS"/>
              </a:rPr>
              <a:t> </a:t>
            </a:r>
            <a:r>
              <a:rPr sz="2400" b="1" spc="-195" dirty="0">
                <a:latin typeface="Trebuchet MS"/>
                <a:cs typeface="Trebuchet MS"/>
              </a:rPr>
              <a:t>C</a:t>
            </a:r>
            <a:r>
              <a:rPr sz="2400" b="1" spc="-50" dirty="0">
                <a:latin typeface="Trebuchet MS"/>
                <a:cs typeface="Trebuchet MS"/>
              </a:rPr>
              <a:t>I</a:t>
            </a:r>
            <a:r>
              <a:rPr sz="2400" b="1" spc="-15" dirty="0">
                <a:latin typeface="Trebuchet MS"/>
                <a:cs typeface="Trebuchet MS"/>
              </a:rPr>
              <a:t>V</a:t>
            </a:r>
            <a:r>
              <a:rPr sz="2400" b="1" spc="-50" dirty="0">
                <a:latin typeface="Trebuchet MS"/>
                <a:cs typeface="Trebuchet MS"/>
              </a:rPr>
              <a:t>I</a:t>
            </a:r>
            <a:r>
              <a:rPr sz="2400" b="1" spc="-175" dirty="0">
                <a:latin typeface="Trebuchet MS"/>
                <a:cs typeface="Trebuchet MS"/>
              </a:rPr>
              <a:t>L</a:t>
            </a:r>
            <a:r>
              <a:rPr sz="2400" b="1" spc="-50" dirty="0">
                <a:latin typeface="Trebuchet MS"/>
                <a:cs typeface="Trebuchet MS"/>
              </a:rPr>
              <a:t>I</a:t>
            </a:r>
            <a:r>
              <a:rPr sz="2400" b="1" spc="-285" dirty="0">
                <a:latin typeface="Trebuchet MS"/>
                <a:cs typeface="Trebuchet MS"/>
              </a:rPr>
              <a:t> </a:t>
            </a:r>
            <a:r>
              <a:rPr sz="2400" b="1" spc="-80" dirty="0">
                <a:latin typeface="Trebuchet MS"/>
                <a:cs typeface="Trebuchet MS"/>
              </a:rPr>
              <a:t>E  </a:t>
            </a:r>
            <a:r>
              <a:rPr sz="2400" b="1" spc="-195" dirty="0">
                <a:latin typeface="Trebuchet MS"/>
                <a:cs typeface="Trebuchet MS"/>
              </a:rPr>
              <a:t>C</a:t>
            </a:r>
            <a:r>
              <a:rPr sz="2400" b="1" spc="-114" dirty="0">
                <a:latin typeface="Trebuchet MS"/>
                <a:cs typeface="Trebuchet MS"/>
              </a:rPr>
              <a:t>O</a:t>
            </a:r>
            <a:r>
              <a:rPr sz="2400" b="1" spc="-60" dirty="0">
                <a:latin typeface="Trebuchet MS"/>
                <a:cs typeface="Trebuchet MS"/>
              </a:rPr>
              <a:t>N</a:t>
            </a:r>
            <a:r>
              <a:rPr sz="2400" b="1" spc="-180" dirty="0">
                <a:latin typeface="Trebuchet MS"/>
                <a:cs typeface="Trebuchet MS"/>
              </a:rPr>
              <a:t>F</a:t>
            </a:r>
            <a:r>
              <a:rPr sz="2400" b="1" spc="-125" dirty="0">
                <a:latin typeface="Trebuchet MS"/>
                <a:cs typeface="Trebuchet MS"/>
              </a:rPr>
              <a:t>E</a:t>
            </a:r>
            <a:r>
              <a:rPr sz="2400" b="1" spc="-45" dirty="0">
                <a:latin typeface="Trebuchet MS"/>
                <a:cs typeface="Trebuchet MS"/>
              </a:rPr>
              <a:t>SS</a:t>
            </a:r>
            <a:r>
              <a:rPr sz="2400" b="1" spc="-50" dirty="0">
                <a:latin typeface="Trebuchet MS"/>
                <a:cs typeface="Trebuchet MS"/>
              </a:rPr>
              <a:t>I</a:t>
            </a:r>
            <a:r>
              <a:rPr sz="2400" b="1" spc="-114" dirty="0">
                <a:latin typeface="Trebuchet MS"/>
                <a:cs typeface="Trebuchet MS"/>
              </a:rPr>
              <a:t>O</a:t>
            </a:r>
            <a:r>
              <a:rPr sz="2400" b="1" spc="-60" dirty="0">
                <a:latin typeface="Trebuchet MS"/>
                <a:cs typeface="Trebuchet MS"/>
              </a:rPr>
              <a:t>N</a:t>
            </a:r>
            <a:r>
              <a:rPr sz="2400" b="1" spc="-40" dirty="0">
                <a:latin typeface="Trebuchet MS"/>
                <a:cs typeface="Trebuchet MS"/>
              </a:rPr>
              <a:t>A</a:t>
            </a:r>
            <a:r>
              <a:rPr sz="2400" b="1" spc="-175" dirty="0">
                <a:latin typeface="Trebuchet MS"/>
                <a:cs typeface="Trebuchet MS"/>
              </a:rPr>
              <a:t>L</a:t>
            </a:r>
            <a:r>
              <a:rPr sz="2400" b="1" spc="-50" dirty="0">
                <a:latin typeface="Trebuchet MS"/>
                <a:cs typeface="Trebuchet MS"/>
              </a:rPr>
              <a:t>I</a:t>
            </a:r>
            <a:r>
              <a:rPr sz="2400" b="1" spc="-285" dirty="0">
                <a:latin typeface="Trebuchet MS"/>
                <a:cs typeface="Trebuchet MS"/>
              </a:rPr>
              <a:t> </a:t>
            </a:r>
            <a:r>
              <a:rPr sz="2400" b="1" spc="-50" dirty="0">
                <a:latin typeface="Trebuchet MS"/>
                <a:cs typeface="Trebuchet MS"/>
              </a:rPr>
              <a:t>I</a:t>
            </a:r>
            <a:r>
              <a:rPr sz="2400" b="1" spc="-55" dirty="0">
                <a:latin typeface="Trebuchet MS"/>
                <a:cs typeface="Trebuchet MS"/>
              </a:rPr>
              <a:t>N</a:t>
            </a:r>
            <a:r>
              <a:rPr sz="2400" b="1" spc="-285" dirty="0">
                <a:latin typeface="Trebuchet MS"/>
                <a:cs typeface="Trebuchet MS"/>
              </a:rPr>
              <a:t> </a:t>
            </a:r>
            <a:r>
              <a:rPr sz="2400" b="1" spc="-45" dirty="0">
                <a:latin typeface="Trebuchet MS"/>
                <a:cs typeface="Trebuchet MS"/>
              </a:rPr>
              <a:t>M</a:t>
            </a:r>
            <a:r>
              <a:rPr sz="2400" b="1" spc="-40" dirty="0">
                <a:latin typeface="Trebuchet MS"/>
                <a:cs typeface="Trebuchet MS"/>
              </a:rPr>
              <a:t>A</a:t>
            </a:r>
            <a:r>
              <a:rPr sz="2400" b="1" spc="-175" dirty="0">
                <a:latin typeface="Trebuchet MS"/>
                <a:cs typeface="Trebuchet MS"/>
              </a:rPr>
              <a:t>T</a:t>
            </a:r>
            <a:r>
              <a:rPr sz="2400" b="1" spc="-125" dirty="0">
                <a:latin typeface="Trebuchet MS"/>
                <a:cs typeface="Trebuchet MS"/>
              </a:rPr>
              <a:t>E</a:t>
            </a:r>
            <a:r>
              <a:rPr sz="2400" b="1" spc="-70" dirty="0">
                <a:latin typeface="Trebuchet MS"/>
                <a:cs typeface="Trebuchet MS"/>
              </a:rPr>
              <a:t>R</a:t>
            </a:r>
            <a:r>
              <a:rPr sz="2400" b="1" spc="-50" dirty="0">
                <a:latin typeface="Trebuchet MS"/>
                <a:cs typeface="Trebuchet MS"/>
              </a:rPr>
              <a:t>I</a:t>
            </a:r>
            <a:r>
              <a:rPr sz="2400" b="1" spc="-35" dirty="0">
                <a:latin typeface="Trebuchet MS"/>
                <a:cs typeface="Trebuchet MS"/>
              </a:rPr>
              <a:t>A</a:t>
            </a:r>
            <a:r>
              <a:rPr sz="2400" b="1" spc="-285" dirty="0">
                <a:latin typeface="Trebuchet MS"/>
                <a:cs typeface="Trebuchet MS"/>
              </a:rPr>
              <a:t> </a:t>
            </a:r>
            <a:r>
              <a:rPr sz="2400" b="1" spc="-80" dirty="0">
                <a:latin typeface="Trebuchet MS"/>
                <a:cs typeface="Trebuchet MS"/>
              </a:rPr>
              <a:t>D</a:t>
            </a:r>
            <a:r>
              <a:rPr sz="2400" b="1" spc="-50" dirty="0">
                <a:latin typeface="Trebuchet MS"/>
                <a:cs typeface="Trebuchet MS"/>
              </a:rPr>
              <a:t>I</a:t>
            </a:r>
            <a:r>
              <a:rPr sz="2400" b="1" spc="-285" dirty="0">
                <a:latin typeface="Trebuchet MS"/>
                <a:cs typeface="Trebuchet MS"/>
              </a:rPr>
              <a:t> </a:t>
            </a:r>
            <a:r>
              <a:rPr sz="2400" b="1" spc="-125" dirty="0">
                <a:latin typeface="Trebuchet MS"/>
                <a:cs typeface="Trebuchet MS"/>
              </a:rPr>
              <a:t>E</a:t>
            </a:r>
            <a:r>
              <a:rPr sz="2400" b="1" spc="-60" dirty="0">
                <a:latin typeface="Trebuchet MS"/>
                <a:cs typeface="Trebuchet MS"/>
              </a:rPr>
              <a:t>N</a:t>
            </a:r>
            <a:r>
              <a:rPr sz="2400" b="1" spc="-175" dirty="0">
                <a:latin typeface="Trebuchet MS"/>
                <a:cs typeface="Trebuchet MS"/>
              </a:rPr>
              <a:t>T</a:t>
            </a:r>
            <a:r>
              <a:rPr sz="2400" b="1" spc="-50" dirty="0">
                <a:latin typeface="Trebuchet MS"/>
                <a:cs typeface="Trebuchet MS"/>
              </a:rPr>
              <a:t>I</a:t>
            </a:r>
            <a:r>
              <a:rPr sz="2400" b="1" spc="-285" dirty="0">
                <a:latin typeface="Trebuchet MS"/>
                <a:cs typeface="Trebuchet MS"/>
              </a:rPr>
              <a:t> </a:t>
            </a:r>
            <a:r>
              <a:rPr sz="2400" b="1" spc="-70" dirty="0">
                <a:latin typeface="Trebuchet MS"/>
                <a:cs typeface="Trebuchet MS"/>
              </a:rPr>
              <a:t>R</a:t>
            </a:r>
            <a:r>
              <a:rPr sz="2400" b="1" spc="-125" dirty="0">
                <a:latin typeface="Trebuchet MS"/>
                <a:cs typeface="Trebuchet MS"/>
              </a:rPr>
              <a:t>E</a:t>
            </a:r>
            <a:r>
              <a:rPr sz="2400" b="1" spc="-175" dirty="0">
                <a:latin typeface="Trebuchet MS"/>
                <a:cs typeface="Trebuchet MS"/>
              </a:rPr>
              <a:t>L</a:t>
            </a:r>
            <a:r>
              <a:rPr sz="2400" b="1" spc="-50" dirty="0">
                <a:latin typeface="Trebuchet MS"/>
                <a:cs typeface="Trebuchet MS"/>
              </a:rPr>
              <a:t>I</a:t>
            </a:r>
            <a:r>
              <a:rPr sz="2400" b="1" spc="-180" dirty="0">
                <a:latin typeface="Trebuchet MS"/>
                <a:cs typeface="Trebuchet MS"/>
              </a:rPr>
              <a:t>G</a:t>
            </a:r>
            <a:r>
              <a:rPr sz="2400" b="1" spc="-50" dirty="0">
                <a:latin typeface="Trebuchet MS"/>
                <a:cs typeface="Trebuchet MS"/>
              </a:rPr>
              <a:t>I</a:t>
            </a:r>
            <a:r>
              <a:rPr sz="2400" b="1" spc="-114" dirty="0">
                <a:latin typeface="Trebuchet MS"/>
                <a:cs typeface="Trebuchet MS"/>
              </a:rPr>
              <a:t>O</a:t>
            </a:r>
            <a:r>
              <a:rPr sz="2400" b="1" spc="-45" dirty="0">
                <a:latin typeface="Trebuchet MS"/>
                <a:cs typeface="Trebuchet MS"/>
              </a:rPr>
              <a:t>S</a:t>
            </a:r>
            <a:r>
              <a:rPr sz="2400" b="1" spc="-50" dirty="0">
                <a:latin typeface="Trebuchet MS"/>
                <a:cs typeface="Trebuchet MS"/>
              </a:rPr>
              <a:t>I</a:t>
            </a:r>
            <a:r>
              <a:rPr sz="2400" b="1" spc="-320" dirty="0">
                <a:latin typeface="Trebuchet MS"/>
                <a:cs typeface="Trebuchet MS"/>
              </a:rPr>
              <a:t>,</a:t>
            </a:r>
            <a:r>
              <a:rPr sz="2400" b="1" spc="-285" dirty="0">
                <a:latin typeface="Trebuchet MS"/>
                <a:cs typeface="Trebuchet MS"/>
              </a:rPr>
              <a:t> </a:t>
            </a:r>
            <a:r>
              <a:rPr sz="2400" b="1" spc="-55" dirty="0">
                <a:latin typeface="Trebuchet MS"/>
                <a:cs typeface="Trebuchet MS"/>
              </a:rPr>
              <a:t>P</a:t>
            </a:r>
            <a:r>
              <a:rPr sz="2400" b="1" spc="-40" dirty="0">
                <a:latin typeface="Trebuchet MS"/>
                <a:cs typeface="Trebuchet MS"/>
              </a:rPr>
              <a:t>A</a:t>
            </a:r>
            <a:r>
              <a:rPr sz="2400" b="1" spc="-175" dirty="0">
                <a:latin typeface="Trebuchet MS"/>
                <a:cs typeface="Trebuchet MS"/>
              </a:rPr>
              <a:t>T</a:t>
            </a:r>
            <a:r>
              <a:rPr sz="2400" b="1" spc="-70" dirty="0">
                <a:latin typeface="Trebuchet MS"/>
                <a:cs typeface="Trebuchet MS"/>
              </a:rPr>
              <a:t>R</a:t>
            </a:r>
            <a:r>
              <a:rPr sz="2400" b="1" spc="-50" dirty="0">
                <a:latin typeface="Trebuchet MS"/>
                <a:cs typeface="Trebuchet MS"/>
              </a:rPr>
              <a:t>I</a:t>
            </a:r>
            <a:r>
              <a:rPr sz="2400" b="1" spc="-45" dirty="0">
                <a:latin typeface="Trebuchet MS"/>
                <a:cs typeface="Trebuchet MS"/>
              </a:rPr>
              <a:t>M</a:t>
            </a:r>
            <a:r>
              <a:rPr sz="2400" b="1" spc="-114" dirty="0">
                <a:latin typeface="Trebuchet MS"/>
                <a:cs typeface="Trebuchet MS"/>
              </a:rPr>
              <a:t>O</a:t>
            </a:r>
            <a:r>
              <a:rPr sz="2400" b="1" spc="-60" dirty="0">
                <a:latin typeface="Trebuchet MS"/>
                <a:cs typeface="Trebuchet MS"/>
              </a:rPr>
              <a:t>N</a:t>
            </a:r>
            <a:r>
              <a:rPr sz="2400" b="1" spc="-50" dirty="0">
                <a:latin typeface="Trebuchet MS"/>
                <a:cs typeface="Trebuchet MS"/>
              </a:rPr>
              <a:t>I</a:t>
            </a:r>
            <a:r>
              <a:rPr sz="2400" b="1" spc="-70" dirty="0">
                <a:latin typeface="Trebuchet MS"/>
                <a:cs typeface="Trebuchet MS"/>
              </a:rPr>
              <a:t>O  </a:t>
            </a:r>
            <a:r>
              <a:rPr sz="2400" b="1" spc="-120" dirty="0">
                <a:latin typeface="Trebuchet MS"/>
                <a:cs typeface="Trebuchet MS"/>
              </a:rPr>
              <a:t>ECCLESIASTICO</a:t>
            </a:r>
            <a:r>
              <a:rPr sz="2400" b="1" spc="-285" dirty="0">
                <a:latin typeface="Trebuchet MS"/>
                <a:cs typeface="Trebuchet MS"/>
              </a:rPr>
              <a:t> </a:t>
            </a:r>
            <a:r>
              <a:rPr sz="2400" b="1" spc="-120" dirty="0">
                <a:latin typeface="Trebuchet MS"/>
                <a:cs typeface="Trebuchet MS"/>
              </a:rPr>
              <a:t>E</a:t>
            </a:r>
            <a:r>
              <a:rPr sz="2400" b="1" spc="-285" dirty="0">
                <a:latin typeface="Trebuchet MS"/>
                <a:cs typeface="Trebuchet MS"/>
              </a:rPr>
              <a:t> </a:t>
            </a:r>
            <a:r>
              <a:rPr sz="2400" b="1" spc="-85" dirty="0">
                <a:latin typeface="Trebuchet MS"/>
                <a:cs typeface="Trebuchet MS"/>
              </a:rPr>
              <a:t>ORGANIZZAZIONI</a:t>
            </a:r>
            <a:r>
              <a:rPr sz="2400" b="1" spc="-285" dirty="0">
                <a:latin typeface="Trebuchet MS"/>
                <a:cs typeface="Trebuchet MS"/>
              </a:rPr>
              <a:t> </a:t>
            </a:r>
            <a:r>
              <a:rPr sz="2400" b="1" spc="-75" dirty="0">
                <a:latin typeface="Trebuchet MS"/>
                <a:cs typeface="Trebuchet MS"/>
              </a:rPr>
              <a:t>NON</a:t>
            </a:r>
            <a:r>
              <a:rPr sz="2400" b="1" spc="-285" dirty="0">
                <a:latin typeface="Trebuchet MS"/>
                <a:cs typeface="Trebuchet MS"/>
              </a:rPr>
              <a:t> </a:t>
            </a:r>
            <a:r>
              <a:rPr sz="2400" b="1" spc="-105" dirty="0">
                <a:latin typeface="Trebuchet MS"/>
                <a:cs typeface="Trebuchet MS"/>
              </a:rPr>
              <a:t>PROFIT</a:t>
            </a:r>
            <a:endParaRPr sz="24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400" dirty="0">
              <a:latin typeface="Trebuchet MS"/>
              <a:cs typeface="Trebuchet MS"/>
            </a:endParaRPr>
          </a:p>
          <a:p>
            <a:pPr marL="12700" marR="5080" algn="just">
              <a:lnSpc>
                <a:spcPct val="114999"/>
              </a:lnSpc>
            </a:pPr>
            <a:r>
              <a:rPr sz="2400" spc="-135" dirty="0" err="1" smtClean="0">
                <a:latin typeface="Trebuchet MS"/>
                <a:cs typeface="Trebuchet MS"/>
              </a:rPr>
              <a:t>Gli</a:t>
            </a:r>
            <a:r>
              <a:rPr sz="2400" spc="-135" dirty="0" smtClean="0">
                <a:latin typeface="Trebuchet MS"/>
                <a:cs typeface="Trebuchet MS"/>
              </a:rPr>
              <a:t> </a:t>
            </a:r>
            <a:r>
              <a:rPr sz="2400" spc="-60" dirty="0">
                <a:latin typeface="Trebuchet MS"/>
                <a:cs typeface="Trebuchet MS"/>
              </a:rPr>
              <a:t>enti religiosi </a:t>
            </a:r>
            <a:r>
              <a:rPr sz="2400" spc="-80" dirty="0">
                <a:latin typeface="Trebuchet MS"/>
                <a:cs typeface="Trebuchet MS"/>
              </a:rPr>
              <a:t>e </a:t>
            </a:r>
            <a:r>
              <a:rPr sz="2400" spc="-135" dirty="0">
                <a:latin typeface="Trebuchet MS"/>
                <a:cs typeface="Trebuchet MS"/>
              </a:rPr>
              <a:t>il </a:t>
            </a:r>
            <a:r>
              <a:rPr sz="2400" spc="-130" dirty="0">
                <a:latin typeface="Trebuchet MS"/>
                <a:cs typeface="Trebuchet MS"/>
              </a:rPr>
              <a:t> </a:t>
            </a:r>
            <a:r>
              <a:rPr sz="2400" spc="-45" dirty="0">
                <a:latin typeface="Trebuchet MS"/>
                <a:cs typeface="Trebuchet MS"/>
              </a:rPr>
              <a:t>patrimonio </a:t>
            </a:r>
            <a:r>
              <a:rPr sz="2400" spc="-65" dirty="0">
                <a:latin typeface="Trebuchet MS"/>
                <a:cs typeface="Trebuchet MS"/>
              </a:rPr>
              <a:t>ecclesiastico </a:t>
            </a:r>
            <a:r>
              <a:rPr sz="2400" spc="25" dirty="0">
                <a:latin typeface="Trebuchet MS"/>
                <a:cs typeface="Trebuchet MS"/>
              </a:rPr>
              <a:t>sono </a:t>
            </a:r>
            <a:r>
              <a:rPr sz="2400" spc="-75" dirty="0">
                <a:latin typeface="Trebuchet MS"/>
                <a:cs typeface="Trebuchet MS"/>
              </a:rPr>
              <a:t>caratterizzati </a:t>
            </a:r>
            <a:r>
              <a:rPr sz="2400" spc="-40" dirty="0">
                <a:latin typeface="Trebuchet MS"/>
                <a:cs typeface="Trebuchet MS"/>
              </a:rPr>
              <a:t>da </a:t>
            </a:r>
            <a:r>
              <a:rPr sz="2400" spc="-20" dirty="0">
                <a:latin typeface="Trebuchet MS"/>
                <a:cs typeface="Trebuchet MS"/>
              </a:rPr>
              <a:t>una </a:t>
            </a:r>
            <a:r>
              <a:rPr sz="2400" spc="-40" dirty="0">
                <a:latin typeface="Trebuchet MS"/>
                <a:cs typeface="Trebuchet MS"/>
              </a:rPr>
              <a:t>doppia </a:t>
            </a:r>
            <a:r>
              <a:rPr sz="2400" spc="-35" dirty="0">
                <a:latin typeface="Trebuchet MS"/>
                <a:cs typeface="Trebuchet MS"/>
              </a:rPr>
              <a:t> </a:t>
            </a:r>
            <a:r>
              <a:rPr sz="2400" spc="-85" dirty="0">
                <a:latin typeface="Trebuchet MS"/>
                <a:cs typeface="Trebuchet MS"/>
              </a:rPr>
              <a:t>qualificazione,</a:t>
            </a:r>
            <a:r>
              <a:rPr sz="2400" spc="-229" dirty="0">
                <a:latin typeface="Trebuchet MS"/>
                <a:cs typeface="Trebuchet MS"/>
              </a:rPr>
              <a:t> </a:t>
            </a:r>
            <a:r>
              <a:rPr sz="2400" spc="-50" dirty="0">
                <a:latin typeface="Trebuchet MS"/>
                <a:cs typeface="Trebuchet MS"/>
              </a:rPr>
              <a:t>statale</a:t>
            </a:r>
            <a:r>
              <a:rPr sz="2400" spc="-229" dirty="0">
                <a:latin typeface="Trebuchet MS"/>
                <a:cs typeface="Trebuchet MS"/>
              </a:rPr>
              <a:t> </a:t>
            </a:r>
            <a:r>
              <a:rPr sz="2400" spc="-80" dirty="0">
                <a:latin typeface="Trebuchet MS"/>
                <a:cs typeface="Trebuchet MS"/>
              </a:rPr>
              <a:t>e</a:t>
            </a:r>
            <a:r>
              <a:rPr sz="2400" spc="-229" dirty="0">
                <a:latin typeface="Trebuchet MS"/>
                <a:cs typeface="Trebuchet MS"/>
              </a:rPr>
              <a:t> </a:t>
            </a:r>
            <a:r>
              <a:rPr sz="2400" spc="-55" dirty="0">
                <a:latin typeface="Trebuchet MS"/>
                <a:cs typeface="Trebuchet MS"/>
              </a:rPr>
              <a:t>confessionale.</a:t>
            </a:r>
            <a:r>
              <a:rPr sz="2400" spc="-229" dirty="0">
                <a:latin typeface="Trebuchet MS"/>
                <a:cs typeface="Trebuchet MS"/>
              </a:rPr>
              <a:t> </a:t>
            </a:r>
            <a:endParaRPr sz="2400" dirty="0">
              <a:latin typeface="Trebuchet MS"/>
              <a:cs typeface="Trebuchet MS"/>
            </a:endParaRPr>
          </a:p>
          <a:p>
            <a:pPr algn="just">
              <a:lnSpc>
                <a:spcPct val="100000"/>
              </a:lnSpc>
              <a:spcBef>
                <a:spcPts val="35"/>
              </a:spcBef>
            </a:pPr>
            <a:endParaRPr sz="2400" dirty="0">
              <a:latin typeface="Trebuchet MS"/>
              <a:cs typeface="Trebuchet MS"/>
            </a:endParaRPr>
          </a:p>
          <a:p>
            <a:pPr marL="12700" marR="24130" algn="just">
              <a:lnSpc>
                <a:spcPct val="114999"/>
              </a:lnSpc>
            </a:pPr>
            <a:r>
              <a:rPr sz="2400" spc="-60" dirty="0">
                <a:latin typeface="Trebuchet MS"/>
                <a:cs typeface="Trebuchet MS"/>
              </a:rPr>
              <a:t>La </a:t>
            </a:r>
            <a:r>
              <a:rPr sz="2400" spc="-70" dirty="0">
                <a:latin typeface="Trebuchet MS"/>
                <a:cs typeface="Trebuchet MS"/>
              </a:rPr>
              <a:t>raccolta </a:t>
            </a:r>
            <a:r>
              <a:rPr sz="2400" spc="-90" dirty="0">
                <a:latin typeface="Trebuchet MS"/>
                <a:cs typeface="Trebuchet MS"/>
              </a:rPr>
              <a:t>della </a:t>
            </a:r>
            <a:r>
              <a:rPr sz="2400" spc="-40" dirty="0">
                <a:latin typeface="Trebuchet MS"/>
                <a:cs typeface="Trebuchet MS"/>
              </a:rPr>
              <a:t>normativa </a:t>
            </a:r>
            <a:r>
              <a:rPr sz="2400" spc="-15" dirty="0">
                <a:latin typeface="Trebuchet MS"/>
                <a:cs typeface="Trebuchet MS"/>
              </a:rPr>
              <a:t>assume </a:t>
            </a:r>
            <a:r>
              <a:rPr sz="2400" spc="-20" dirty="0">
                <a:latin typeface="Trebuchet MS"/>
                <a:cs typeface="Trebuchet MS"/>
              </a:rPr>
              <a:t>una </a:t>
            </a:r>
            <a:r>
              <a:rPr sz="2400" spc="-65" dirty="0">
                <a:latin typeface="Trebuchet MS"/>
                <a:cs typeface="Trebuchet MS"/>
              </a:rPr>
              <a:t>rilevanza </a:t>
            </a:r>
            <a:r>
              <a:rPr sz="2400" spc="-70" dirty="0" err="1">
                <a:latin typeface="Trebuchet MS"/>
                <a:cs typeface="Trebuchet MS"/>
              </a:rPr>
              <a:t>centrale</a:t>
            </a:r>
            <a:r>
              <a:rPr sz="2400" spc="-70" dirty="0">
                <a:latin typeface="Trebuchet MS"/>
                <a:cs typeface="Trebuchet MS"/>
              </a:rPr>
              <a:t> </a:t>
            </a:r>
            <a:r>
              <a:rPr sz="2400" spc="5" dirty="0" err="1" smtClean="0">
                <a:latin typeface="Trebuchet MS"/>
                <a:cs typeface="Trebuchet MS"/>
              </a:rPr>
              <a:t>posto</a:t>
            </a:r>
            <a:r>
              <a:rPr sz="2400" spc="5" dirty="0" smtClean="0">
                <a:latin typeface="Trebuchet MS"/>
                <a:cs typeface="Trebuchet MS"/>
              </a:rPr>
              <a:t> </a:t>
            </a:r>
            <a:r>
              <a:rPr sz="2400" spc="-55" dirty="0">
                <a:latin typeface="Trebuchet MS"/>
                <a:cs typeface="Trebuchet MS"/>
              </a:rPr>
              <a:t>che </a:t>
            </a:r>
            <a:r>
              <a:rPr sz="2400" spc="-90" dirty="0">
                <a:latin typeface="Trebuchet MS"/>
                <a:cs typeface="Trebuchet MS"/>
              </a:rPr>
              <a:t>tali </a:t>
            </a:r>
            <a:r>
              <a:rPr sz="2400" spc="-70" dirty="0">
                <a:latin typeface="Trebuchet MS"/>
                <a:cs typeface="Trebuchet MS"/>
              </a:rPr>
              <a:t>ambiti </a:t>
            </a:r>
            <a:r>
              <a:rPr sz="2400" spc="25" dirty="0">
                <a:latin typeface="Trebuchet MS"/>
                <a:cs typeface="Trebuchet MS"/>
              </a:rPr>
              <a:t>sono </a:t>
            </a:r>
            <a:r>
              <a:rPr sz="2400" spc="30" dirty="0">
                <a:latin typeface="Trebuchet MS"/>
                <a:cs typeface="Trebuchet MS"/>
              </a:rPr>
              <a:t> </a:t>
            </a:r>
            <a:r>
              <a:rPr sz="2400" spc="-75" dirty="0">
                <a:latin typeface="Trebuchet MS"/>
                <a:cs typeface="Trebuchet MS"/>
              </a:rPr>
              <a:t>caratterizzati</a:t>
            </a:r>
            <a:r>
              <a:rPr sz="2400" spc="-225" dirty="0">
                <a:latin typeface="Trebuchet MS"/>
                <a:cs typeface="Trebuchet MS"/>
              </a:rPr>
              <a:t> </a:t>
            </a:r>
            <a:r>
              <a:rPr sz="2400" spc="-85" dirty="0">
                <a:latin typeface="Trebuchet MS"/>
                <a:cs typeface="Trebuchet MS"/>
              </a:rPr>
              <a:t>dalla</a:t>
            </a:r>
            <a:r>
              <a:rPr sz="2400" spc="-220" dirty="0">
                <a:latin typeface="Trebuchet MS"/>
                <a:cs typeface="Trebuchet MS"/>
              </a:rPr>
              <a:t> </a:t>
            </a:r>
            <a:r>
              <a:rPr sz="2400" spc="-45" dirty="0">
                <a:latin typeface="Trebuchet MS"/>
                <a:cs typeface="Trebuchet MS"/>
              </a:rPr>
              <a:t>eterogeneità</a:t>
            </a:r>
            <a:r>
              <a:rPr sz="2400" spc="-225" dirty="0">
                <a:latin typeface="Trebuchet MS"/>
                <a:cs typeface="Trebuchet MS"/>
              </a:rPr>
              <a:t> </a:t>
            </a:r>
            <a:r>
              <a:rPr sz="2400" spc="-95" dirty="0">
                <a:latin typeface="Trebuchet MS"/>
                <a:cs typeface="Trebuchet MS"/>
              </a:rPr>
              <a:t>delle</a:t>
            </a:r>
            <a:r>
              <a:rPr sz="2400" spc="-220" dirty="0">
                <a:latin typeface="Trebuchet MS"/>
                <a:cs typeface="Trebuchet MS"/>
              </a:rPr>
              <a:t> </a:t>
            </a:r>
            <a:r>
              <a:rPr sz="2400" spc="-90" dirty="0">
                <a:latin typeface="Trebuchet MS"/>
                <a:cs typeface="Trebuchet MS"/>
              </a:rPr>
              <a:t>fonti,</a:t>
            </a:r>
            <a:r>
              <a:rPr sz="2400" spc="-225" dirty="0">
                <a:latin typeface="Trebuchet MS"/>
                <a:cs typeface="Trebuchet MS"/>
              </a:rPr>
              <a:t> </a:t>
            </a:r>
            <a:r>
              <a:rPr sz="2400" spc="-15" dirty="0">
                <a:latin typeface="Trebuchet MS"/>
                <a:cs typeface="Trebuchet MS"/>
              </a:rPr>
              <a:t>ovvero</a:t>
            </a:r>
            <a:r>
              <a:rPr sz="2400" spc="-220" dirty="0">
                <a:latin typeface="Trebuchet MS"/>
                <a:cs typeface="Trebuchet MS"/>
              </a:rPr>
              <a:t> </a:t>
            </a:r>
            <a:r>
              <a:rPr sz="2400" spc="-85" dirty="0">
                <a:latin typeface="Trebuchet MS"/>
                <a:cs typeface="Trebuchet MS"/>
              </a:rPr>
              <a:t>dalla</a:t>
            </a:r>
            <a:r>
              <a:rPr sz="2400" spc="-220" dirty="0">
                <a:latin typeface="Trebuchet MS"/>
                <a:cs typeface="Trebuchet MS"/>
              </a:rPr>
              <a:t> </a:t>
            </a:r>
            <a:r>
              <a:rPr sz="2400" spc="-25" dirty="0">
                <a:latin typeface="Trebuchet MS"/>
                <a:cs typeface="Trebuchet MS"/>
              </a:rPr>
              <a:t>fusione</a:t>
            </a:r>
            <a:r>
              <a:rPr sz="2400" spc="-225" dirty="0">
                <a:latin typeface="Trebuchet MS"/>
                <a:cs typeface="Trebuchet MS"/>
              </a:rPr>
              <a:t> </a:t>
            </a:r>
            <a:r>
              <a:rPr sz="2400" spc="-55" dirty="0">
                <a:latin typeface="Trebuchet MS"/>
                <a:cs typeface="Trebuchet MS"/>
              </a:rPr>
              <a:t>tra </a:t>
            </a:r>
            <a:r>
              <a:rPr sz="2400" spc="-509" dirty="0">
                <a:latin typeface="Trebuchet MS"/>
                <a:cs typeface="Trebuchet MS"/>
              </a:rPr>
              <a:t> </a:t>
            </a:r>
            <a:r>
              <a:rPr sz="2400" spc="-60" dirty="0">
                <a:latin typeface="Trebuchet MS"/>
                <a:cs typeface="Trebuchet MS"/>
              </a:rPr>
              <a:t>diritto</a:t>
            </a:r>
            <a:r>
              <a:rPr sz="2400" spc="-229" dirty="0">
                <a:latin typeface="Trebuchet MS"/>
                <a:cs typeface="Trebuchet MS"/>
              </a:rPr>
              <a:t> </a:t>
            </a:r>
            <a:r>
              <a:rPr sz="2400" spc="-35" dirty="0">
                <a:latin typeface="Trebuchet MS"/>
                <a:cs typeface="Trebuchet MS"/>
              </a:rPr>
              <a:t>confessionale</a:t>
            </a:r>
            <a:r>
              <a:rPr sz="2400" spc="-229" dirty="0">
                <a:latin typeface="Trebuchet MS"/>
                <a:cs typeface="Trebuchet MS"/>
              </a:rPr>
              <a:t> </a:t>
            </a:r>
            <a:r>
              <a:rPr sz="2400" spc="-80" dirty="0">
                <a:latin typeface="Trebuchet MS"/>
                <a:cs typeface="Trebuchet MS"/>
              </a:rPr>
              <a:t>e</a:t>
            </a:r>
            <a:r>
              <a:rPr sz="2400" spc="-229" dirty="0">
                <a:latin typeface="Trebuchet MS"/>
                <a:cs typeface="Trebuchet MS"/>
              </a:rPr>
              <a:t> </a:t>
            </a:r>
            <a:r>
              <a:rPr sz="2400" spc="-60" dirty="0">
                <a:latin typeface="Trebuchet MS"/>
                <a:cs typeface="Trebuchet MS"/>
              </a:rPr>
              <a:t>diritto</a:t>
            </a:r>
            <a:r>
              <a:rPr sz="2400" spc="-229" dirty="0">
                <a:latin typeface="Trebuchet MS"/>
                <a:cs typeface="Trebuchet MS"/>
              </a:rPr>
              <a:t> </a:t>
            </a:r>
            <a:r>
              <a:rPr sz="2400" spc="-130" dirty="0">
                <a:latin typeface="Trebuchet MS"/>
                <a:cs typeface="Trebuchet MS"/>
              </a:rPr>
              <a:t>civile.</a:t>
            </a:r>
            <a:endParaRPr sz="2400" dirty="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025650">
              <a:lnSpc>
                <a:spcPct val="100000"/>
              </a:lnSpc>
              <a:spcBef>
                <a:spcPts val="105"/>
              </a:spcBef>
            </a:pPr>
            <a:r>
              <a:rPr spc="-30" dirty="0"/>
              <a:t>Obiettivi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054850" y="1311275"/>
            <a:ext cx="282129" cy="3634592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190"/>
              </a:lnSpc>
            </a:pPr>
            <a:r>
              <a:rPr sz="2200" spc="-5" dirty="0">
                <a:latin typeface="Lucida Sans Unicode"/>
                <a:cs typeface="Lucida Sans Unicode"/>
              </a:rPr>
              <a:t>Racco</a:t>
            </a:r>
            <a:r>
              <a:rPr sz="2200" dirty="0">
                <a:latin typeface="Lucida Sans Unicode"/>
                <a:cs typeface="Lucida Sans Unicode"/>
              </a:rPr>
              <a:t>l</a:t>
            </a:r>
            <a:r>
              <a:rPr sz="2200" spc="-5" dirty="0">
                <a:latin typeface="Lucida Sans Unicode"/>
                <a:cs typeface="Lucida Sans Unicode"/>
              </a:rPr>
              <a:t>t</a:t>
            </a:r>
            <a:r>
              <a:rPr sz="2200" dirty="0">
                <a:latin typeface="Lucida Sans Unicode"/>
                <a:cs typeface="Lucida Sans Unicode"/>
              </a:rPr>
              <a:t>a</a:t>
            </a:r>
            <a:r>
              <a:rPr sz="2200" spc="-100" dirty="0">
                <a:latin typeface="Lucida Sans Unicode"/>
                <a:cs typeface="Lucida Sans Unicode"/>
              </a:rPr>
              <a:t> </a:t>
            </a:r>
            <a:r>
              <a:rPr sz="2200" dirty="0">
                <a:latin typeface="Lucida Sans Unicode"/>
                <a:cs typeface="Lucida Sans Unicode"/>
              </a:rPr>
              <a:t>e</a:t>
            </a:r>
            <a:r>
              <a:rPr sz="2200" spc="-100" dirty="0">
                <a:latin typeface="Lucida Sans Unicode"/>
                <a:cs typeface="Lucida Sans Unicode"/>
              </a:rPr>
              <a:t> </a:t>
            </a:r>
            <a:r>
              <a:rPr sz="2200" spc="-5" dirty="0">
                <a:latin typeface="Lucida Sans Unicode"/>
                <a:cs typeface="Lucida Sans Unicode"/>
              </a:rPr>
              <a:t>ana</a:t>
            </a:r>
            <a:r>
              <a:rPr sz="2200" dirty="0">
                <a:latin typeface="Lucida Sans Unicode"/>
                <a:cs typeface="Lucida Sans Unicode"/>
              </a:rPr>
              <a:t>li</a:t>
            </a:r>
            <a:r>
              <a:rPr sz="2200" spc="-5" dirty="0">
                <a:latin typeface="Lucida Sans Unicode"/>
                <a:cs typeface="Lucida Sans Unicode"/>
              </a:rPr>
              <a:t>s</a:t>
            </a:r>
            <a:r>
              <a:rPr sz="2200" dirty="0">
                <a:latin typeface="Lucida Sans Unicode"/>
                <a:cs typeface="Lucida Sans Unicode"/>
              </a:rPr>
              <a:t>i</a:t>
            </a:r>
            <a:r>
              <a:rPr sz="2200" spc="-100" dirty="0">
                <a:latin typeface="Lucida Sans Unicode"/>
                <a:cs typeface="Lucida Sans Unicode"/>
              </a:rPr>
              <a:t> </a:t>
            </a:r>
            <a:r>
              <a:rPr sz="2200" spc="-5" dirty="0">
                <a:latin typeface="Lucida Sans Unicode"/>
                <a:cs typeface="Lucida Sans Unicode"/>
              </a:rPr>
              <a:t>de</a:t>
            </a:r>
            <a:r>
              <a:rPr sz="2200" dirty="0">
                <a:latin typeface="Lucida Sans Unicode"/>
                <a:cs typeface="Lucida Sans Unicode"/>
              </a:rPr>
              <a:t>i</a:t>
            </a:r>
            <a:r>
              <a:rPr sz="2200" spc="-100" dirty="0">
                <a:latin typeface="Lucida Sans Unicode"/>
                <a:cs typeface="Lucida Sans Unicode"/>
              </a:rPr>
              <a:t> </a:t>
            </a:r>
            <a:r>
              <a:rPr sz="2200" spc="-5" dirty="0">
                <a:latin typeface="Lucida Sans Unicode"/>
                <a:cs typeface="Lucida Sans Unicode"/>
              </a:rPr>
              <a:t>dat</a:t>
            </a:r>
            <a:r>
              <a:rPr sz="2200" dirty="0">
                <a:latin typeface="Lucida Sans Unicode"/>
                <a:cs typeface="Lucida Sans Unicode"/>
              </a:rPr>
              <a:t>i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5974" y="51137"/>
            <a:ext cx="2047874" cy="70484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5713993"/>
            <a:ext cx="7555991" cy="498157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73050" y="1235075"/>
            <a:ext cx="6324600" cy="436029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12750" marR="661035" algn="ctr">
              <a:lnSpc>
                <a:spcPct val="114900"/>
              </a:lnSpc>
              <a:spcBef>
                <a:spcPts val="95"/>
              </a:spcBef>
            </a:pPr>
            <a:endParaRPr lang="it-IT" sz="2100" b="1" spc="-120" dirty="0" smtClean="0">
              <a:latin typeface="Trebuchet MS"/>
              <a:cs typeface="Trebuchet MS"/>
            </a:endParaRPr>
          </a:p>
          <a:p>
            <a:pPr marL="412750" marR="661035" algn="ctr">
              <a:lnSpc>
                <a:spcPct val="114900"/>
              </a:lnSpc>
              <a:spcBef>
                <a:spcPts val="95"/>
              </a:spcBef>
            </a:pPr>
            <a:r>
              <a:rPr sz="2100" b="1" spc="-120" dirty="0" smtClean="0">
                <a:latin typeface="Trebuchet MS"/>
                <a:cs typeface="Trebuchet MS"/>
              </a:rPr>
              <a:t>RACCOGLIERE</a:t>
            </a:r>
            <a:r>
              <a:rPr sz="2100" b="1" spc="-285" dirty="0" smtClean="0">
                <a:latin typeface="Trebuchet MS"/>
                <a:cs typeface="Trebuchet MS"/>
              </a:rPr>
              <a:t> </a:t>
            </a:r>
            <a:r>
              <a:rPr sz="2100" b="1" spc="-120" dirty="0">
                <a:latin typeface="Trebuchet MS"/>
                <a:cs typeface="Trebuchet MS"/>
              </a:rPr>
              <a:t>E</a:t>
            </a:r>
            <a:r>
              <a:rPr sz="2100" b="1" spc="-285" dirty="0">
                <a:latin typeface="Trebuchet MS"/>
                <a:cs typeface="Trebuchet MS"/>
              </a:rPr>
              <a:t> </a:t>
            </a:r>
            <a:r>
              <a:rPr sz="2100" b="1" spc="-80" dirty="0">
                <a:latin typeface="Trebuchet MS"/>
                <a:cs typeface="Trebuchet MS"/>
              </a:rPr>
              <a:t>ANALIZZARE</a:t>
            </a:r>
            <a:r>
              <a:rPr sz="2100" b="1" spc="-280" dirty="0">
                <a:latin typeface="Trebuchet MS"/>
                <a:cs typeface="Trebuchet MS"/>
              </a:rPr>
              <a:t> </a:t>
            </a:r>
            <a:r>
              <a:rPr sz="2100" b="1" spc="-100" dirty="0">
                <a:latin typeface="Trebuchet MS"/>
                <a:cs typeface="Trebuchet MS"/>
              </a:rPr>
              <a:t>LA</a:t>
            </a:r>
            <a:r>
              <a:rPr sz="2100" b="1" spc="-285" dirty="0">
                <a:latin typeface="Trebuchet MS"/>
                <a:cs typeface="Trebuchet MS"/>
              </a:rPr>
              <a:t> </a:t>
            </a:r>
            <a:r>
              <a:rPr sz="2100" b="1" spc="-80" dirty="0">
                <a:latin typeface="Trebuchet MS"/>
                <a:cs typeface="Trebuchet MS"/>
              </a:rPr>
              <a:t>GIURISPRUDENZA</a:t>
            </a:r>
            <a:r>
              <a:rPr sz="2100" b="1" spc="-280" dirty="0">
                <a:latin typeface="Trebuchet MS"/>
                <a:cs typeface="Trebuchet MS"/>
              </a:rPr>
              <a:t> </a:t>
            </a:r>
            <a:r>
              <a:rPr sz="2100" b="1" spc="-55" dirty="0">
                <a:latin typeface="Trebuchet MS"/>
                <a:cs typeface="Trebuchet MS"/>
              </a:rPr>
              <a:t>IN </a:t>
            </a:r>
            <a:r>
              <a:rPr sz="2100" b="1" spc="-545" dirty="0">
                <a:latin typeface="Trebuchet MS"/>
                <a:cs typeface="Trebuchet MS"/>
              </a:rPr>
              <a:t> </a:t>
            </a:r>
            <a:r>
              <a:rPr sz="2100" b="1" spc="-45" dirty="0">
                <a:latin typeface="Trebuchet MS"/>
                <a:cs typeface="Trebuchet MS"/>
              </a:rPr>
              <a:t>M</a:t>
            </a:r>
            <a:r>
              <a:rPr sz="2100" b="1" spc="-40" dirty="0">
                <a:latin typeface="Trebuchet MS"/>
                <a:cs typeface="Trebuchet MS"/>
              </a:rPr>
              <a:t>A</a:t>
            </a:r>
            <a:r>
              <a:rPr sz="2100" b="1" spc="-170" dirty="0">
                <a:latin typeface="Trebuchet MS"/>
                <a:cs typeface="Trebuchet MS"/>
              </a:rPr>
              <a:t>T</a:t>
            </a:r>
            <a:r>
              <a:rPr sz="2100" b="1" spc="-120" dirty="0">
                <a:latin typeface="Trebuchet MS"/>
                <a:cs typeface="Trebuchet MS"/>
              </a:rPr>
              <a:t>E</a:t>
            </a:r>
            <a:r>
              <a:rPr sz="2100" b="1" spc="-70" dirty="0">
                <a:latin typeface="Trebuchet MS"/>
                <a:cs typeface="Trebuchet MS"/>
              </a:rPr>
              <a:t>R</a:t>
            </a:r>
            <a:r>
              <a:rPr sz="2100" b="1" spc="-50" dirty="0">
                <a:latin typeface="Trebuchet MS"/>
                <a:cs typeface="Trebuchet MS"/>
              </a:rPr>
              <a:t>I</a:t>
            </a:r>
            <a:r>
              <a:rPr sz="2100" b="1" spc="-35" dirty="0">
                <a:latin typeface="Trebuchet MS"/>
                <a:cs typeface="Trebuchet MS"/>
              </a:rPr>
              <a:t>A</a:t>
            </a:r>
            <a:r>
              <a:rPr sz="2100" b="1" spc="-285" dirty="0">
                <a:latin typeface="Trebuchet MS"/>
                <a:cs typeface="Trebuchet MS"/>
              </a:rPr>
              <a:t> </a:t>
            </a:r>
            <a:r>
              <a:rPr sz="2100" b="1" spc="-80" dirty="0">
                <a:latin typeface="Trebuchet MS"/>
                <a:cs typeface="Trebuchet MS"/>
              </a:rPr>
              <a:t>D</a:t>
            </a:r>
            <a:r>
              <a:rPr sz="2100" b="1" spc="-50" dirty="0">
                <a:latin typeface="Trebuchet MS"/>
                <a:cs typeface="Trebuchet MS"/>
              </a:rPr>
              <a:t>I</a:t>
            </a:r>
            <a:r>
              <a:rPr sz="2100" b="1" spc="-285" dirty="0">
                <a:latin typeface="Trebuchet MS"/>
                <a:cs typeface="Trebuchet MS"/>
              </a:rPr>
              <a:t> </a:t>
            </a:r>
            <a:r>
              <a:rPr sz="2100" b="1" spc="-75" dirty="0">
                <a:latin typeface="Trebuchet MS"/>
                <a:cs typeface="Trebuchet MS"/>
              </a:rPr>
              <a:t>B</a:t>
            </a:r>
            <a:r>
              <a:rPr sz="2100" b="1" spc="-120" dirty="0">
                <a:latin typeface="Trebuchet MS"/>
                <a:cs typeface="Trebuchet MS"/>
              </a:rPr>
              <a:t>E</a:t>
            </a:r>
            <a:r>
              <a:rPr sz="2100" b="1" spc="-60" dirty="0">
                <a:latin typeface="Trebuchet MS"/>
                <a:cs typeface="Trebuchet MS"/>
              </a:rPr>
              <a:t>N</a:t>
            </a:r>
            <a:r>
              <a:rPr sz="2100" b="1" spc="-50" dirty="0">
                <a:latin typeface="Trebuchet MS"/>
                <a:cs typeface="Trebuchet MS"/>
              </a:rPr>
              <a:t>I</a:t>
            </a:r>
            <a:r>
              <a:rPr sz="2100" b="1" spc="-285" dirty="0">
                <a:latin typeface="Trebuchet MS"/>
                <a:cs typeface="Trebuchet MS"/>
              </a:rPr>
              <a:t> </a:t>
            </a:r>
            <a:r>
              <a:rPr sz="2100" b="1" spc="-120" dirty="0">
                <a:latin typeface="Trebuchet MS"/>
                <a:cs typeface="Trebuchet MS"/>
              </a:rPr>
              <a:t>E</a:t>
            </a:r>
            <a:r>
              <a:rPr sz="2100" b="1" spc="-285" dirty="0">
                <a:latin typeface="Trebuchet MS"/>
                <a:cs typeface="Trebuchet MS"/>
              </a:rPr>
              <a:t> </a:t>
            </a:r>
            <a:r>
              <a:rPr sz="2100" b="1" spc="-120" dirty="0">
                <a:latin typeface="Trebuchet MS"/>
                <a:cs typeface="Trebuchet MS"/>
              </a:rPr>
              <a:t>E</a:t>
            </a:r>
            <a:r>
              <a:rPr sz="2100" b="1" spc="-60" dirty="0">
                <a:latin typeface="Trebuchet MS"/>
                <a:cs typeface="Trebuchet MS"/>
              </a:rPr>
              <a:t>N</a:t>
            </a:r>
            <a:r>
              <a:rPr sz="2100" b="1" spc="-170" dirty="0">
                <a:latin typeface="Trebuchet MS"/>
                <a:cs typeface="Trebuchet MS"/>
              </a:rPr>
              <a:t>T</a:t>
            </a:r>
            <a:r>
              <a:rPr sz="2100" b="1" spc="-50" dirty="0">
                <a:latin typeface="Trebuchet MS"/>
                <a:cs typeface="Trebuchet MS"/>
              </a:rPr>
              <a:t>I</a:t>
            </a:r>
            <a:endParaRPr sz="2100" dirty="0">
              <a:latin typeface="Trebuchet MS"/>
              <a:cs typeface="Trebuchet MS"/>
            </a:endParaRPr>
          </a:p>
          <a:p>
            <a:pPr algn="just">
              <a:lnSpc>
                <a:spcPct val="100000"/>
              </a:lnSpc>
              <a:spcBef>
                <a:spcPts val="55"/>
              </a:spcBef>
            </a:pPr>
            <a:endParaRPr lang="it-IT" sz="2100" dirty="0" smtClean="0">
              <a:latin typeface="Trebuchet MS"/>
              <a:cs typeface="Trebuchet MS"/>
            </a:endParaRPr>
          </a:p>
          <a:p>
            <a:pPr algn="just">
              <a:lnSpc>
                <a:spcPct val="100000"/>
              </a:lnSpc>
              <a:spcBef>
                <a:spcPts val="55"/>
              </a:spcBef>
            </a:pPr>
            <a:endParaRPr sz="2100" dirty="0">
              <a:latin typeface="Trebuchet MS"/>
              <a:cs typeface="Trebuchet MS"/>
            </a:endParaRPr>
          </a:p>
          <a:p>
            <a:pPr marL="12700" marR="5080" algn="just">
              <a:lnSpc>
                <a:spcPct val="114900"/>
              </a:lnSpc>
            </a:pPr>
            <a:r>
              <a:rPr sz="2400" spc="-75" dirty="0">
                <a:latin typeface="Trebuchet MS"/>
                <a:cs typeface="Trebuchet MS"/>
              </a:rPr>
              <a:t>Le</a:t>
            </a:r>
            <a:r>
              <a:rPr sz="2400" spc="-240" dirty="0">
                <a:latin typeface="Trebuchet MS"/>
                <a:cs typeface="Trebuchet MS"/>
              </a:rPr>
              <a:t> </a:t>
            </a:r>
            <a:r>
              <a:rPr sz="2400" spc="-40" dirty="0">
                <a:latin typeface="Trebuchet MS"/>
                <a:cs typeface="Trebuchet MS"/>
              </a:rPr>
              <a:t>sentenze</a:t>
            </a:r>
            <a:r>
              <a:rPr sz="2400" spc="-240" dirty="0">
                <a:latin typeface="Trebuchet MS"/>
                <a:cs typeface="Trebuchet MS"/>
              </a:rPr>
              <a:t> </a:t>
            </a:r>
            <a:r>
              <a:rPr sz="2400" spc="-60" dirty="0">
                <a:latin typeface="Trebuchet MS"/>
                <a:cs typeface="Trebuchet MS"/>
              </a:rPr>
              <a:t>in</a:t>
            </a:r>
            <a:r>
              <a:rPr sz="2400" spc="-240" dirty="0">
                <a:latin typeface="Trebuchet MS"/>
                <a:cs typeface="Trebuchet MS"/>
              </a:rPr>
              <a:t> </a:t>
            </a:r>
            <a:r>
              <a:rPr sz="2400" spc="-75" dirty="0">
                <a:latin typeface="Trebuchet MS"/>
                <a:cs typeface="Trebuchet MS"/>
              </a:rPr>
              <a:t>materia</a:t>
            </a:r>
            <a:r>
              <a:rPr sz="2400" spc="-240" dirty="0">
                <a:latin typeface="Trebuchet MS"/>
                <a:cs typeface="Trebuchet MS"/>
              </a:rPr>
              <a:t> </a:t>
            </a:r>
            <a:r>
              <a:rPr sz="2400" spc="-85" dirty="0">
                <a:latin typeface="Trebuchet MS"/>
                <a:cs typeface="Trebuchet MS"/>
              </a:rPr>
              <a:t>di</a:t>
            </a:r>
            <a:r>
              <a:rPr sz="2400" spc="-240" dirty="0">
                <a:latin typeface="Trebuchet MS"/>
                <a:cs typeface="Trebuchet MS"/>
              </a:rPr>
              <a:t> </a:t>
            </a:r>
            <a:r>
              <a:rPr sz="2400" spc="-65" dirty="0">
                <a:latin typeface="Trebuchet MS"/>
                <a:cs typeface="Trebuchet MS"/>
              </a:rPr>
              <a:t>enti</a:t>
            </a:r>
            <a:r>
              <a:rPr sz="2400" spc="-240" dirty="0">
                <a:latin typeface="Trebuchet MS"/>
                <a:cs typeface="Trebuchet MS"/>
              </a:rPr>
              <a:t> </a:t>
            </a:r>
            <a:r>
              <a:rPr sz="2400" spc="-65" dirty="0">
                <a:latin typeface="Trebuchet MS"/>
                <a:cs typeface="Trebuchet MS"/>
              </a:rPr>
              <a:t>religiosi</a:t>
            </a:r>
            <a:r>
              <a:rPr sz="2400" spc="-235" dirty="0">
                <a:latin typeface="Trebuchet MS"/>
                <a:cs typeface="Trebuchet MS"/>
              </a:rPr>
              <a:t> </a:t>
            </a:r>
            <a:r>
              <a:rPr sz="2400" spc="-90" dirty="0">
                <a:latin typeface="Trebuchet MS"/>
                <a:cs typeface="Trebuchet MS"/>
              </a:rPr>
              <a:t>e</a:t>
            </a:r>
            <a:r>
              <a:rPr sz="2400" spc="-240" dirty="0">
                <a:latin typeface="Trebuchet MS"/>
                <a:cs typeface="Trebuchet MS"/>
              </a:rPr>
              <a:t> </a:t>
            </a:r>
            <a:r>
              <a:rPr sz="2400" spc="-60" dirty="0">
                <a:latin typeface="Trebuchet MS"/>
                <a:cs typeface="Trebuchet MS"/>
              </a:rPr>
              <a:t>beni</a:t>
            </a:r>
            <a:r>
              <a:rPr sz="2400" spc="-240" dirty="0">
                <a:latin typeface="Trebuchet MS"/>
                <a:cs typeface="Trebuchet MS"/>
              </a:rPr>
              <a:t> </a:t>
            </a:r>
            <a:r>
              <a:rPr sz="2400" spc="-80" dirty="0">
                <a:latin typeface="Trebuchet MS"/>
                <a:cs typeface="Trebuchet MS"/>
              </a:rPr>
              <a:t>ecclesiastici</a:t>
            </a:r>
            <a:r>
              <a:rPr sz="2400" spc="-240" dirty="0">
                <a:latin typeface="Trebuchet MS"/>
                <a:cs typeface="Trebuchet MS"/>
              </a:rPr>
              <a:t> </a:t>
            </a:r>
            <a:r>
              <a:rPr sz="2400" spc="25" dirty="0">
                <a:latin typeface="Trebuchet MS"/>
                <a:cs typeface="Trebuchet MS"/>
              </a:rPr>
              <a:t>sono </a:t>
            </a:r>
            <a:r>
              <a:rPr sz="2400" spc="30" dirty="0">
                <a:latin typeface="Trebuchet MS"/>
                <a:cs typeface="Trebuchet MS"/>
              </a:rPr>
              <a:t> </a:t>
            </a:r>
            <a:r>
              <a:rPr sz="2400" spc="-65" dirty="0">
                <a:latin typeface="Trebuchet MS"/>
                <a:cs typeface="Trebuchet MS"/>
              </a:rPr>
              <a:t>particolarmente </a:t>
            </a:r>
            <a:r>
              <a:rPr sz="2400" spc="-80" dirty="0">
                <a:latin typeface="Trebuchet MS"/>
                <a:cs typeface="Trebuchet MS"/>
              </a:rPr>
              <a:t>copiose. </a:t>
            </a:r>
            <a:r>
              <a:rPr sz="2400" spc="-50" dirty="0">
                <a:latin typeface="Trebuchet MS"/>
                <a:cs typeface="Trebuchet MS"/>
              </a:rPr>
              <a:t>L'operazione </a:t>
            </a:r>
            <a:r>
              <a:rPr sz="2400" spc="-80" dirty="0">
                <a:latin typeface="Trebuchet MS"/>
                <a:cs typeface="Trebuchet MS"/>
              </a:rPr>
              <a:t>di </a:t>
            </a:r>
            <a:r>
              <a:rPr sz="2400" spc="-75" dirty="0">
                <a:latin typeface="Trebuchet MS"/>
                <a:cs typeface="Trebuchet MS"/>
              </a:rPr>
              <a:t>raccolta </a:t>
            </a:r>
            <a:r>
              <a:rPr sz="2400" spc="-90" dirty="0">
                <a:latin typeface="Trebuchet MS"/>
                <a:cs typeface="Trebuchet MS"/>
              </a:rPr>
              <a:t>e </a:t>
            </a:r>
            <a:r>
              <a:rPr sz="2400" spc="-80" dirty="0">
                <a:latin typeface="Trebuchet MS"/>
                <a:cs typeface="Trebuchet MS"/>
              </a:rPr>
              <a:t>di </a:t>
            </a:r>
            <a:r>
              <a:rPr sz="2400" spc="-65" dirty="0">
                <a:latin typeface="Trebuchet MS"/>
                <a:cs typeface="Trebuchet MS"/>
              </a:rPr>
              <a:t>analisi </a:t>
            </a:r>
            <a:r>
              <a:rPr sz="2400" spc="-60" dirty="0">
                <a:latin typeface="Trebuchet MS"/>
                <a:cs typeface="Trebuchet MS"/>
              </a:rPr>
              <a:t> </a:t>
            </a:r>
            <a:r>
              <a:rPr sz="2400" spc="-35" dirty="0">
                <a:latin typeface="Trebuchet MS"/>
                <a:cs typeface="Trebuchet MS"/>
              </a:rPr>
              <a:t>d</a:t>
            </a:r>
            <a:r>
              <a:rPr sz="2400" spc="-90" dirty="0">
                <a:latin typeface="Trebuchet MS"/>
                <a:cs typeface="Trebuchet MS"/>
              </a:rPr>
              <a:t>e</a:t>
            </a:r>
            <a:r>
              <a:rPr sz="2400" spc="-150" dirty="0">
                <a:latin typeface="Trebuchet MS"/>
                <a:cs typeface="Trebuchet MS"/>
              </a:rPr>
              <a:t>ll</a:t>
            </a:r>
            <a:r>
              <a:rPr sz="2400" spc="-90" dirty="0">
                <a:latin typeface="Trebuchet MS"/>
                <a:cs typeface="Trebuchet MS"/>
              </a:rPr>
              <a:t>e</a:t>
            </a:r>
            <a:r>
              <a:rPr sz="2400" spc="-245" dirty="0">
                <a:latin typeface="Trebuchet MS"/>
                <a:cs typeface="Trebuchet MS"/>
              </a:rPr>
              <a:t> </a:t>
            </a:r>
            <a:r>
              <a:rPr sz="2400" spc="-35" dirty="0">
                <a:latin typeface="Trebuchet MS"/>
                <a:cs typeface="Trebuchet MS"/>
              </a:rPr>
              <a:t>p</a:t>
            </a:r>
            <a:r>
              <a:rPr sz="2400" spc="-65" dirty="0">
                <a:latin typeface="Trebuchet MS"/>
                <a:cs typeface="Trebuchet MS"/>
              </a:rPr>
              <a:t>r</a:t>
            </a:r>
            <a:r>
              <a:rPr sz="2400" spc="5" dirty="0">
                <a:latin typeface="Trebuchet MS"/>
                <a:cs typeface="Trebuchet MS"/>
              </a:rPr>
              <a:t>o</a:t>
            </a:r>
            <a:r>
              <a:rPr sz="2400" spc="10" dirty="0">
                <a:latin typeface="Trebuchet MS"/>
                <a:cs typeface="Trebuchet MS"/>
              </a:rPr>
              <a:t>n</a:t>
            </a:r>
            <a:r>
              <a:rPr sz="2400" spc="-20" dirty="0">
                <a:latin typeface="Trebuchet MS"/>
                <a:cs typeface="Trebuchet MS"/>
              </a:rPr>
              <a:t>u</a:t>
            </a:r>
            <a:r>
              <a:rPr sz="2400" spc="10" dirty="0">
                <a:latin typeface="Trebuchet MS"/>
                <a:cs typeface="Trebuchet MS"/>
              </a:rPr>
              <a:t>n</a:t>
            </a:r>
            <a:r>
              <a:rPr sz="2400" spc="-105" dirty="0">
                <a:latin typeface="Trebuchet MS"/>
                <a:cs typeface="Trebuchet MS"/>
              </a:rPr>
              <a:t>c</a:t>
            </a:r>
            <a:r>
              <a:rPr sz="2400" spc="-90" dirty="0">
                <a:latin typeface="Trebuchet MS"/>
                <a:cs typeface="Trebuchet MS"/>
              </a:rPr>
              <a:t>e</a:t>
            </a:r>
            <a:r>
              <a:rPr sz="2400" spc="-245" dirty="0">
                <a:latin typeface="Trebuchet MS"/>
                <a:cs typeface="Trebuchet MS"/>
              </a:rPr>
              <a:t> </a:t>
            </a:r>
            <a:r>
              <a:rPr sz="2400" spc="-35" dirty="0">
                <a:latin typeface="Trebuchet MS"/>
                <a:cs typeface="Trebuchet MS"/>
              </a:rPr>
              <a:t>d</a:t>
            </a:r>
            <a:r>
              <a:rPr sz="2400" spc="-90" dirty="0">
                <a:latin typeface="Trebuchet MS"/>
                <a:cs typeface="Trebuchet MS"/>
              </a:rPr>
              <a:t>e</a:t>
            </a:r>
            <a:r>
              <a:rPr sz="2400" spc="-150" dirty="0">
                <a:latin typeface="Trebuchet MS"/>
                <a:cs typeface="Trebuchet MS"/>
              </a:rPr>
              <a:t>ll</a:t>
            </a:r>
            <a:r>
              <a:rPr sz="2400" spc="-90" dirty="0">
                <a:latin typeface="Trebuchet MS"/>
                <a:cs typeface="Trebuchet MS"/>
              </a:rPr>
              <a:t>e</a:t>
            </a:r>
            <a:r>
              <a:rPr sz="2400" spc="-245" dirty="0">
                <a:latin typeface="Trebuchet MS"/>
                <a:cs typeface="Trebuchet MS"/>
              </a:rPr>
              <a:t> </a:t>
            </a:r>
            <a:r>
              <a:rPr sz="2400" spc="-150" dirty="0">
                <a:latin typeface="Trebuchet MS"/>
                <a:cs typeface="Trebuchet MS"/>
              </a:rPr>
              <a:t>C</a:t>
            </a:r>
            <a:r>
              <a:rPr sz="2400" spc="5" dirty="0">
                <a:latin typeface="Trebuchet MS"/>
                <a:cs typeface="Trebuchet MS"/>
              </a:rPr>
              <a:t>o</a:t>
            </a:r>
            <a:r>
              <a:rPr sz="2400" spc="-65" dirty="0">
                <a:latin typeface="Trebuchet MS"/>
                <a:cs typeface="Trebuchet MS"/>
              </a:rPr>
              <a:t>r</a:t>
            </a:r>
            <a:r>
              <a:rPr sz="2400" spc="-50" dirty="0">
                <a:latin typeface="Trebuchet MS"/>
                <a:cs typeface="Trebuchet MS"/>
              </a:rPr>
              <a:t>t</a:t>
            </a:r>
            <a:r>
              <a:rPr sz="2400" spc="-135" dirty="0">
                <a:latin typeface="Trebuchet MS"/>
                <a:cs typeface="Trebuchet MS"/>
              </a:rPr>
              <a:t>i</a:t>
            </a:r>
            <a:r>
              <a:rPr sz="2400" spc="-245" dirty="0">
                <a:latin typeface="Trebuchet MS"/>
                <a:cs typeface="Trebuchet MS"/>
              </a:rPr>
              <a:t> </a:t>
            </a:r>
            <a:r>
              <a:rPr sz="2400" spc="-90" dirty="0">
                <a:latin typeface="Trebuchet MS"/>
                <a:cs typeface="Trebuchet MS"/>
              </a:rPr>
              <a:t>è</a:t>
            </a:r>
            <a:r>
              <a:rPr sz="2400" spc="-245" dirty="0">
                <a:latin typeface="Trebuchet MS"/>
                <a:cs typeface="Trebuchet MS"/>
              </a:rPr>
              <a:t> </a:t>
            </a:r>
            <a:r>
              <a:rPr sz="2400" spc="-35" dirty="0">
                <a:latin typeface="Trebuchet MS"/>
                <a:cs typeface="Trebuchet MS"/>
              </a:rPr>
              <a:t>f</a:t>
            </a:r>
            <a:r>
              <a:rPr sz="2400" spc="-135" dirty="0">
                <a:latin typeface="Trebuchet MS"/>
                <a:cs typeface="Trebuchet MS"/>
              </a:rPr>
              <a:t>i</a:t>
            </a:r>
            <a:r>
              <a:rPr sz="2400" spc="15" dirty="0">
                <a:latin typeface="Trebuchet MS"/>
                <a:cs typeface="Trebuchet MS"/>
              </a:rPr>
              <a:t>n</a:t>
            </a:r>
            <a:r>
              <a:rPr sz="2400" spc="-60" dirty="0">
                <a:latin typeface="Trebuchet MS"/>
                <a:cs typeface="Trebuchet MS"/>
              </a:rPr>
              <a:t>a</a:t>
            </a:r>
            <a:r>
              <a:rPr sz="2400" spc="-150" dirty="0">
                <a:latin typeface="Trebuchet MS"/>
                <a:cs typeface="Trebuchet MS"/>
              </a:rPr>
              <a:t>l</a:t>
            </a:r>
            <a:r>
              <a:rPr sz="2400" spc="-135" dirty="0">
                <a:latin typeface="Trebuchet MS"/>
                <a:cs typeface="Trebuchet MS"/>
              </a:rPr>
              <a:t>i</a:t>
            </a:r>
            <a:r>
              <a:rPr sz="2400" spc="-90" dirty="0">
                <a:latin typeface="Trebuchet MS"/>
                <a:cs typeface="Trebuchet MS"/>
              </a:rPr>
              <a:t>zz</a:t>
            </a:r>
            <a:r>
              <a:rPr sz="2400" spc="-60" dirty="0">
                <a:latin typeface="Trebuchet MS"/>
                <a:cs typeface="Trebuchet MS"/>
              </a:rPr>
              <a:t>a</a:t>
            </a:r>
            <a:r>
              <a:rPr sz="2400" spc="-50" dirty="0">
                <a:latin typeface="Trebuchet MS"/>
                <a:cs typeface="Trebuchet MS"/>
              </a:rPr>
              <a:t>t</a:t>
            </a:r>
            <a:r>
              <a:rPr sz="2400" spc="-60" dirty="0">
                <a:latin typeface="Trebuchet MS"/>
                <a:cs typeface="Trebuchet MS"/>
              </a:rPr>
              <a:t>a</a:t>
            </a:r>
            <a:r>
              <a:rPr sz="2400" spc="-245" dirty="0">
                <a:latin typeface="Trebuchet MS"/>
                <a:cs typeface="Trebuchet MS"/>
              </a:rPr>
              <a:t> </a:t>
            </a:r>
            <a:r>
              <a:rPr sz="2400" spc="-60" dirty="0">
                <a:latin typeface="Trebuchet MS"/>
                <a:cs typeface="Trebuchet MS"/>
              </a:rPr>
              <a:t>a</a:t>
            </a:r>
            <a:r>
              <a:rPr sz="2400" spc="-245" dirty="0">
                <a:latin typeface="Trebuchet MS"/>
                <a:cs typeface="Trebuchet MS"/>
              </a:rPr>
              <a:t> </a:t>
            </a:r>
            <a:r>
              <a:rPr sz="2400" spc="-35" dirty="0">
                <a:latin typeface="Trebuchet MS"/>
                <a:cs typeface="Trebuchet MS"/>
              </a:rPr>
              <a:t>f</a:t>
            </a:r>
            <a:r>
              <a:rPr sz="2400" spc="10" dirty="0">
                <a:latin typeface="Trebuchet MS"/>
                <a:cs typeface="Trebuchet MS"/>
              </a:rPr>
              <a:t>o</a:t>
            </a:r>
            <a:r>
              <a:rPr sz="2400" spc="-65" dirty="0">
                <a:latin typeface="Trebuchet MS"/>
                <a:cs typeface="Trebuchet MS"/>
              </a:rPr>
              <a:t>r</a:t>
            </a:r>
            <a:r>
              <a:rPr sz="2400" spc="15" dirty="0">
                <a:latin typeface="Trebuchet MS"/>
                <a:cs typeface="Trebuchet MS"/>
              </a:rPr>
              <a:t>n</a:t>
            </a:r>
            <a:r>
              <a:rPr sz="2400" spc="-135" dirty="0">
                <a:latin typeface="Trebuchet MS"/>
                <a:cs typeface="Trebuchet MS"/>
              </a:rPr>
              <a:t>i</a:t>
            </a:r>
            <a:r>
              <a:rPr sz="2400" spc="-65" dirty="0">
                <a:latin typeface="Trebuchet MS"/>
                <a:cs typeface="Trebuchet MS"/>
              </a:rPr>
              <a:t>r</a:t>
            </a:r>
            <a:r>
              <a:rPr sz="2400" spc="-90" dirty="0">
                <a:latin typeface="Trebuchet MS"/>
                <a:cs typeface="Trebuchet MS"/>
              </a:rPr>
              <a:t>e</a:t>
            </a:r>
            <a:r>
              <a:rPr sz="2400" spc="-245" dirty="0">
                <a:latin typeface="Trebuchet MS"/>
                <a:cs typeface="Trebuchet MS"/>
              </a:rPr>
              <a:t> </a:t>
            </a:r>
            <a:r>
              <a:rPr sz="2400" spc="-105" dirty="0">
                <a:latin typeface="Trebuchet MS"/>
                <a:cs typeface="Trebuchet MS"/>
              </a:rPr>
              <a:t>c</a:t>
            </a:r>
            <a:r>
              <a:rPr sz="2400" spc="5" dirty="0">
                <a:latin typeface="Trebuchet MS"/>
                <a:cs typeface="Trebuchet MS"/>
              </a:rPr>
              <a:t>o</a:t>
            </a:r>
            <a:r>
              <a:rPr sz="2400" spc="-55" dirty="0">
                <a:latin typeface="Trebuchet MS"/>
                <a:cs typeface="Trebuchet MS"/>
              </a:rPr>
              <a:t>m</a:t>
            </a:r>
            <a:r>
              <a:rPr sz="2400" spc="-30" dirty="0">
                <a:latin typeface="Trebuchet MS"/>
                <a:cs typeface="Trebuchet MS"/>
              </a:rPr>
              <a:t>p</a:t>
            </a:r>
            <a:r>
              <a:rPr sz="2400" spc="-90" dirty="0">
                <a:latin typeface="Trebuchet MS"/>
                <a:cs typeface="Trebuchet MS"/>
              </a:rPr>
              <a:t>e</a:t>
            </a:r>
            <a:r>
              <a:rPr sz="2400" spc="-50" dirty="0">
                <a:latin typeface="Trebuchet MS"/>
                <a:cs typeface="Trebuchet MS"/>
              </a:rPr>
              <a:t>t</a:t>
            </a:r>
            <a:r>
              <a:rPr sz="2400" spc="-90" dirty="0">
                <a:latin typeface="Trebuchet MS"/>
                <a:cs typeface="Trebuchet MS"/>
              </a:rPr>
              <a:t>e</a:t>
            </a:r>
            <a:r>
              <a:rPr sz="2400" spc="15" dirty="0">
                <a:latin typeface="Trebuchet MS"/>
                <a:cs typeface="Trebuchet MS"/>
              </a:rPr>
              <a:t>n</a:t>
            </a:r>
            <a:r>
              <a:rPr sz="2400" spc="-90" dirty="0">
                <a:latin typeface="Trebuchet MS"/>
                <a:cs typeface="Trebuchet MS"/>
              </a:rPr>
              <a:t>z</a:t>
            </a:r>
            <a:r>
              <a:rPr sz="2400" spc="-65" dirty="0">
                <a:latin typeface="Trebuchet MS"/>
                <a:cs typeface="Trebuchet MS"/>
              </a:rPr>
              <a:t>e  specifiche </a:t>
            </a:r>
            <a:r>
              <a:rPr sz="2400" spc="-70" dirty="0">
                <a:latin typeface="Trebuchet MS"/>
                <a:cs typeface="Trebuchet MS"/>
              </a:rPr>
              <a:t>agli </a:t>
            </a:r>
            <a:r>
              <a:rPr sz="2400" spc="-55" dirty="0">
                <a:latin typeface="Trebuchet MS"/>
                <a:cs typeface="Trebuchet MS"/>
              </a:rPr>
              <a:t>operatori </a:t>
            </a:r>
            <a:r>
              <a:rPr sz="2400" spc="-90" dirty="0">
                <a:latin typeface="Trebuchet MS"/>
                <a:cs typeface="Trebuchet MS"/>
              </a:rPr>
              <a:t>del </a:t>
            </a:r>
            <a:r>
              <a:rPr sz="2400" spc="-80" dirty="0">
                <a:latin typeface="Trebuchet MS"/>
                <a:cs typeface="Trebuchet MS"/>
              </a:rPr>
              <a:t>settore. </a:t>
            </a:r>
            <a:endParaRPr sz="2400" dirty="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025650">
              <a:lnSpc>
                <a:spcPct val="100000"/>
              </a:lnSpc>
              <a:spcBef>
                <a:spcPts val="105"/>
              </a:spcBef>
            </a:pPr>
            <a:r>
              <a:rPr spc="-30" dirty="0"/>
              <a:t>Obiettivi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054850" y="1158875"/>
            <a:ext cx="282129" cy="4038599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190"/>
              </a:lnSpc>
            </a:pPr>
            <a:r>
              <a:rPr sz="2200" spc="-5" dirty="0">
                <a:latin typeface="Lucida Sans Unicode"/>
                <a:cs typeface="Lucida Sans Unicode"/>
              </a:rPr>
              <a:t>Racco</a:t>
            </a:r>
            <a:r>
              <a:rPr sz="2200" dirty="0">
                <a:latin typeface="Lucida Sans Unicode"/>
                <a:cs typeface="Lucida Sans Unicode"/>
              </a:rPr>
              <a:t>l</a:t>
            </a:r>
            <a:r>
              <a:rPr sz="2200" spc="-5" dirty="0">
                <a:latin typeface="Lucida Sans Unicode"/>
                <a:cs typeface="Lucida Sans Unicode"/>
              </a:rPr>
              <a:t>t</a:t>
            </a:r>
            <a:r>
              <a:rPr sz="2200" dirty="0">
                <a:latin typeface="Lucida Sans Unicode"/>
                <a:cs typeface="Lucida Sans Unicode"/>
              </a:rPr>
              <a:t>a</a:t>
            </a:r>
            <a:r>
              <a:rPr sz="2200" spc="-100" dirty="0">
                <a:latin typeface="Lucida Sans Unicode"/>
                <a:cs typeface="Lucida Sans Unicode"/>
              </a:rPr>
              <a:t> </a:t>
            </a:r>
            <a:r>
              <a:rPr sz="2200" dirty="0">
                <a:latin typeface="Lucida Sans Unicode"/>
                <a:cs typeface="Lucida Sans Unicode"/>
              </a:rPr>
              <a:t>e</a:t>
            </a:r>
            <a:r>
              <a:rPr sz="2200" spc="-100" dirty="0">
                <a:latin typeface="Lucida Sans Unicode"/>
                <a:cs typeface="Lucida Sans Unicode"/>
              </a:rPr>
              <a:t> </a:t>
            </a:r>
            <a:r>
              <a:rPr sz="2200" spc="-5" dirty="0">
                <a:latin typeface="Lucida Sans Unicode"/>
                <a:cs typeface="Lucida Sans Unicode"/>
              </a:rPr>
              <a:t>ana</a:t>
            </a:r>
            <a:r>
              <a:rPr sz="2200" dirty="0">
                <a:latin typeface="Lucida Sans Unicode"/>
                <a:cs typeface="Lucida Sans Unicode"/>
              </a:rPr>
              <a:t>li</a:t>
            </a:r>
            <a:r>
              <a:rPr sz="2200" spc="-5" dirty="0">
                <a:latin typeface="Lucida Sans Unicode"/>
                <a:cs typeface="Lucida Sans Unicode"/>
              </a:rPr>
              <a:t>s</a:t>
            </a:r>
            <a:r>
              <a:rPr sz="2200" dirty="0">
                <a:latin typeface="Lucida Sans Unicode"/>
                <a:cs typeface="Lucida Sans Unicode"/>
              </a:rPr>
              <a:t>i</a:t>
            </a:r>
            <a:r>
              <a:rPr sz="2200" spc="-100" dirty="0">
                <a:latin typeface="Lucida Sans Unicode"/>
                <a:cs typeface="Lucida Sans Unicode"/>
              </a:rPr>
              <a:t> </a:t>
            </a:r>
            <a:r>
              <a:rPr sz="2200" spc="-5" dirty="0">
                <a:latin typeface="Lucida Sans Unicode"/>
                <a:cs typeface="Lucida Sans Unicode"/>
              </a:rPr>
              <a:t>de</a:t>
            </a:r>
            <a:r>
              <a:rPr sz="2200" dirty="0">
                <a:latin typeface="Lucida Sans Unicode"/>
                <a:cs typeface="Lucida Sans Unicode"/>
              </a:rPr>
              <a:t>i</a:t>
            </a:r>
            <a:r>
              <a:rPr sz="2200" spc="-100" dirty="0">
                <a:latin typeface="Lucida Sans Unicode"/>
                <a:cs typeface="Lucida Sans Unicode"/>
              </a:rPr>
              <a:t> </a:t>
            </a:r>
            <a:r>
              <a:rPr sz="2200" spc="-5" dirty="0">
                <a:latin typeface="Lucida Sans Unicode"/>
                <a:cs typeface="Lucida Sans Unicode"/>
              </a:rPr>
              <a:t>dat</a:t>
            </a:r>
            <a:r>
              <a:rPr sz="2200" dirty="0">
                <a:latin typeface="Lucida Sans Unicode"/>
                <a:cs typeface="Lucida Sans Unicode"/>
              </a:rPr>
              <a:t>i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5974" y="51134"/>
            <a:ext cx="2047874" cy="70484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6533718"/>
            <a:ext cx="7555991" cy="416285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49250" y="1006475"/>
            <a:ext cx="6225540" cy="55511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12750" marR="955675" algn="ctr">
              <a:lnSpc>
                <a:spcPct val="114900"/>
              </a:lnSpc>
              <a:spcBef>
                <a:spcPts val="95"/>
              </a:spcBef>
            </a:pPr>
            <a:r>
              <a:rPr sz="2100" b="1" spc="-15" dirty="0">
                <a:latin typeface="Trebuchet MS"/>
                <a:cs typeface="Trebuchet MS"/>
              </a:rPr>
              <a:t>V</a:t>
            </a:r>
            <a:r>
              <a:rPr sz="2100" b="1" spc="-120" dirty="0">
                <a:latin typeface="Trebuchet MS"/>
                <a:cs typeface="Trebuchet MS"/>
              </a:rPr>
              <a:t>E</a:t>
            </a:r>
            <a:r>
              <a:rPr sz="2100" b="1" spc="-70" dirty="0">
                <a:latin typeface="Trebuchet MS"/>
                <a:cs typeface="Trebuchet MS"/>
              </a:rPr>
              <a:t>R</a:t>
            </a:r>
            <a:r>
              <a:rPr sz="2100" b="1" spc="-50" dirty="0">
                <a:latin typeface="Trebuchet MS"/>
                <a:cs typeface="Trebuchet MS"/>
              </a:rPr>
              <a:t>I</a:t>
            </a:r>
            <a:r>
              <a:rPr sz="2100" b="1" spc="-175" dirty="0">
                <a:latin typeface="Trebuchet MS"/>
                <a:cs typeface="Trebuchet MS"/>
              </a:rPr>
              <a:t>F</a:t>
            </a:r>
            <a:r>
              <a:rPr sz="2100" b="1" spc="-50" dirty="0">
                <a:latin typeface="Trebuchet MS"/>
                <a:cs typeface="Trebuchet MS"/>
              </a:rPr>
              <a:t>I</a:t>
            </a:r>
            <a:r>
              <a:rPr sz="2100" b="1" spc="-190" dirty="0">
                <a:latin typeface="Trebuchet MS"/>
                <a:cs typeface="Trebuchet MS"/>
              </a:rPr>
              <a:t>C</a:t>
            </a:r>
            <a:r>
              <a:rPr sz="2100" b="1" spc="-35" dirty="0">
                <a:latin typeface="Trebuchet MS"/>
                <a:cs typeface="Trebuchet MS"/>
              </a:rPr>
              <a:t>A</a:t>
            </a:r>
            <a:r>
              <a:rPr sz="2100" b="1" spc="-285" dirty="0">
                <a:latin typeface="Trebuchet MS"/>
                <a:cs typeface="Trebuchet MS"/>
              </a:rPr>
              <a:t> </a:t>
            </a:r>
            <a:r>
              <a:rPr sz="2100" b="1" spc="-80" dirty="0">
                <a:latin typeface="Trebuchet MS"/>
                <a:cs typeface="Trebuchet MS"/>
              </a:rPr>
              <a:t>D</a:t>
            </a:r>
            <a:r>
              <a:rPr sz="2100" b="1" spc="-120" dirty="0">
                <a:latin typeface="Trebuchet MS"/>
                <a:cs typeface="Trebuchet MS"/>
              </a:rPr>
              <a:t>E</a:t>
            </a:r>
            <a:r>
              <a:rPr sz="2100" b="1" spc="-170" dirty="0">
                <a:latin typeface="Trebuchet MS"/>
                <a:cs typeface="Trebuchet MS"/>
              </a:rPr>
              <a:t>LL</a:t>
            </a:r>
            <a:r>
              <a:rPr sz="2100" b="1" spc="-120" dirty="0">
                <a:latin typeface="Trebuchet MS"/>
                <a:cs typeface="Trebuchet MS"/>
              </a:rPr>
              <a:t>E</a:t>
            </a:r>
            <a:r>
              <a:rPr sz="2100" b="1" spc="-285" dirty="0">
                <a:latin typeface="Trebuchet MS"/>
                <a:cs typeface="Trebuchet MS"/>
              </a:rPr>
              <a:t> </a:t>
            </a:r>
            <a:r>
              <a:rPr sz="2100" b="1" spc="-40" dirty="0">
                <a:latin typeface="Trebuchet MS"/>
                <a:cs typeface="Trebuchet MS"/>
              </a:rPr>
              <a:t>A</a:t>
            </a:r>
            <a:r>
              <a:rPr sz="2100" b="1" spc="-170" dirty="0">
                <a:latin typeface="Trebuchet MS"/>
                <a:cs typeface="Trebuchet MS"/>
              </a:rPr>
              <a:t>TT</a:t>
            </a:r>
            <a:r>
              <a:rPr sz="2100" b="1" spc="-50" dirty="0">
                <a:latin typeface="Trebuchet MS"/>
                <a:cs typeface="Trebuchet MS"/>
              </a:rPr>
              <a:t>I</a:t>
            </a:r>
            <a:r>
              <a:rPr sz="2100" b="1" spc="-15" dirty="0">
                <a:latin typeface="Trebuchet MS"/>
                <a:cs typeface="Trebuchet MS"/>
              </a:rPr>
              <a:t>V</a:t>
            </a:r>
            <a:r>
              <a:rPr sz="2100" b="1" spc="-50" dirty="0">
                <a:latin typeface="Trebuchet MS"/>
                <a:cs typeface="Trebuchet MS"/>
              </a:rPr>
              <a:t>I</a:t>
            </a:r>
            <a:r>
              <a:rPr sz="2100" b="1" spc="-170" dirty="0">
                <a:latin typeface="Trebuchet MS"/>
                <a:cs typeface="Trebuchet MS"/>
              </a:rPr>
              <a:t>T</a:t>
            </a:r>
            <a:r>
              <a:rPr sz="2100" b="1" spc="-35" dirty="0">
                <a:latin typeface="Trebuchet MS"/>
                <a:cs typeface="Trebuchet MS"/>
              </a:rPr>
              <a:t>À</a:t>
            </a:r>
            <a:r>
              <a:rPr sz="2100" b="1" spc="-285" dirty="0">
                <a:latin typeface="Trebuchet MS"/>
                <a:cs typeface="Trebuchet MS"/>
              </a:rPr>
              <a:t> </a:t>
            </a:r>
            <a:r>
              <a:rPr sz="2100" b="1" spc="-80" dirty="0" smtClean="0">
                <a:latin typeface="Trebuchet MS"/>
                <a:cs typeface="Trebuchet MS"/>
              </a:rPr>
              <a:t>D</a:t>
            </a:r>
            <a:r>
              <a:rPr sz="2100" b="1" spc="-120" dirty="0" smtClean="0">
                <a:latin typeface="Trebuchet MS"/>
                <a:cs typeface="Trebuchet MS"/>
              </a:rPr>
              <a:t>E</a:t>
            </a:r>
            <a:r>
              <a:rPr sz="2100" b="1" spc="-170" dirty="0" smtClean="0">
                <a:latin typeface="Trebuchet MS"/>
                <a:cs typeface="Trebuchet MS"/>
              </a:rPr>
              <a:t>LL</a:t>
            </a:r>
            <a:r>
              <a:rPr sz="2100" b="1" spc="-120" dirty="0" smtClean="0">
                <a:latin typeface="Trebuchet MS"/>
                <a:cs typeface="Trebuchet MS"/>
              </a:rPr>
              <a:t>E</a:t>
            </a:r>
            <a:r>
              <a:rPr lang="it-IT" sz="2100" b="1" spc="-285" dirty="0">
                <a:latin typeface="Trebuchet MS"/>
                <a:cs typeface="Trebuchet MS"/>
              </a:rPr>
              <a:t> </a:t>
            </a:r>
            <a:r>
              <a:rPr sz="2100" b="1" spc="-114" dirty="0" smtClean="0">
                <a:latin typeface="Trebuchet MS"/>
                <a:cs typeface="Trebuchet MS"/>
              </a:rPr>
              <a:t>O</a:t>
            </a:r>
            <a:r>
              <a:rPr sz="2100" b="1" spc="-70" dirty="0" smtClean="0">
                <a:latin typeface="Trebuchet MS"/>
                <a:cs typeface="Trebuchet MS"/>
              </a:rPr>
              <a:t>R</a:t>
            </a:r>
            <a:r>
              <a:rPr sz="2100" b="1" spc="-180" dirty="0" smtClean="0">
                <a:latin typeface="Trebuchet MS"/>
                <a:cs typeface="Trebuchet MS"/>
              </a:rPr>
              <a:t>G</a:t>
            </a:r>
            <a:r>
              <a:rPr sz="2100" b="1" spc="-40" dirty="0" smtClean="0">
                <a:latin typeface="Trebuchet MS"/>
                <a:cs typeface="Trebuchet MS"/>
              </a:rPr>
              <a:t>A</a:t>
            </a:r>
            <a:r>
              <a:rPr sz="2100" b="1" spc="-60" dirty="0" smtClean="0">
                <a:latin typeface="Trebuchet MS"/>
                <a:cs typeface="Trebuchet MS"/>
              </a:rPr>
              <a:t>N</a:t>
            </a:r>
            <a:r>
              <a:rPr sz="2100" b="1" spc="-50" dirty="0" smtClean="0">
                <a:latin typeface="Trebuchet MS"/>
                <a:cs typeface="Trebuchet MS"/>
              </a:rPr>
              <a:t>I</a:t>
            </a:r>
            <a:r>
              <a:rPr sz="2100" b="1" spc="-105" dirty="0" smtClean="0">
                <a:latin typeface="Trebuchet MS"/>
                <a:cs typeface="Trebuchet MS"/>
              </a:rPr>
              <a:t>ZZ</a:t>
            </a:r>
            <a:r>
              <a:rPr sz="2100" b="1" spc="-40" dirty="0" smtClean="0">
                <a:latin typeface="Trebuchet MS"/>
                <a:cs typeface="Trebuchet MS"/>
              </a:rPr>
              <a:t>A</a:t>
            </a:r>
            <a:r>
              <a:rPr sz="2100" b="1" spc="-105" dirty="0" smtClean="0">
                <a:latin typeface="Trebuchet MS"/>
                <a:cs typeface="Trebuchet MS"/>
              </a:rPr>
              <a:t>Z</a:t>
            </a:r>
            <a:r>
              <a:rPr sz="2100" b="1" spc="-50" dirty="0" smtClean="0">
                <a:latin typeface="Trebuchet MS"/>
                <a:cs typeface="Trebuchet MS"/>
              </a:rPr>
              <a:t>I</a:t>
            </a:r>
            <a:r>
              <a:rPr sz="2100" b="1" spc="-114" dirty="0" smtClean="0">
                <a:latin typeface="Trebuchet MS"/>
                <a:cs typeface="Trebuchet MS"/>
              </a:rPr>
              <a:t>O</a:t>
            </a:r>
            <a:r>
              <a:rPr sz="2100" b="1" spc="-60" dirty="0" smtClean="0">
                <a:latin typeface="Trebuchet MS"/>
                <a:cs typeface="Trebuchet MS"/>
              </a:rPr>
              <a:t>N</a:t>
            </a:r>
            <a:r>
              <a:rPr sz="2100" b="1" spc="-55" dirty="0" smtClean="0">
                <a:latin typeface="Trebuchet MS"/>
                <a:cs typeface="Trebuchet MS"/>
              </a:rPr>
              <a:t>I  </a:t>
            </a:r>
            <a:r>
              <a:rPr sz="2100" b="1" spc="-70" dirty="0">
                <a:latin typeface="Trebuchet MS"/>
                <a:cs typeface="Trebuchet MS"/>
              </a:rPr>
              <a:t>R</a:t>
            </a:r>
            <a:r>
              <a:rPr sz="2100" b="1" spc="-120" dirty="0">
                <a:latin typeface="Trebuchet MS"/>
                <a:cs typeface="Trebuchet MS"/>
              </a:rPr>
              <a:t>E</a:t>
            </a:r>
            <a:r>
              <a:rPr sz="2100" b="1" spc="-170" dirty="0">
                <a:latin typeface="Trebuchet MS"/>
                <a:cs typeface="Trebuchet MS"/>
              </a:rPr>
              <a:t>L</a:t>
            </a:r>
            <a:r>
              <a:rPr sz="2100" b="1" spc="-50" dirty="0">
                <a:latin typeface="Trebuchet MS"/>
                <a:cs typeface="Trebuchet MS"/>
              </a:rPr>
              <a:t>I</a:t>
            </a:r>
            <a:r>
              <a:rPr sz="2100" b="1" spc="-180" dirty="0">
                <a:latin typeface="Trebuchet MS"/>
                <a:cs typeface="Trebuchet MS"/>
              </a:rPr>
              <a:t>G</a:t>
            </a:r>
            <a:r>
              <a:rPr sz="2100" b="1" spc="-50" dirty="0">
                <a:latin typeface="Trebuchet MS"/>
                <a:cs typeface="Trebuchet MS"/>
              </a:rPr>
              <a:t>I</a:t>
            </a:r>
            <a:r>
              <a:rPr sz="2100" b="1" spc="-114" dirty="0">
                <a:latin typeface="Trebuchet MS"/>
                <a:cs typeface="Trebuchet MS"/>
              </a:rPr>
              <a:t>O</a:t>
            </a:r>
            <a:r>
              <a:rPr sz="2100" b="1" spc="-40" dirty="0">
                <a:latin typeface="Trebuchet MS"/>
                <a:cs typeface="Trebuchet MS"/>
              </a:rPr>
              <a:t>S</a:t>
            </a:r>
            <a:r>
              <a:rPr sz="2100" b="1" spc="-120" dirty="0">
                <a:latin typeface="Trebuchet MS"/>
                <a:cs typeface="Trebuchet MS"/>
              </a:rPr>
              <a:t>E</a:t>
            </a:r>
            <a:r>
              <a:rPr sz="2100" b="1" spc="-285" dirty="0">
                <a:latin typeface="Trebuchet MS"/>
                <a:cs typeface="Trebuchet MS"/>
              </a:rPr>
              <a:t> </a:t>
            </a:r>
            <a:r>
              <a:rPr sz="2100" b="1" spc="-60" dirty="0">
                <a:latin typeface="Trebuchet MS"/>
                <a:cs typeface="Trebuchet MS"/>
              </a:rPr>
              <a:t>N</a:t>
            </a:r>
            <a:r>
              <a:rPr sz="2100" b="1" spc="-120" dirty="0">
                <a:latin typeface="Trebuchet MS"/>
                <a:cs typeface="Trebuchet MS"/>
              </a:rPr>
              <a:t>E</a:t>
            </a:r>
            <a:r>
              <a:rPr sz="2100" b="1" spc="-170" dirty="0">
                <a:latin typeface="Trebuchet MS"/>
                <a:cs typeface="Trebuchet MS"/>
              </a:rPr>
              <a:t>L</a:t>
            </a:r>
            <a:r>
              <a:rPr sz="2100" b="1" spc="-285" dirty="0">
                <a:latin typeface="Trebuchet MS"/>
                <a:cs typeface="Trebuchet MS"/>
              </a:rPr>
              <a:t> </a:t>
            </a:r>
            <a:r>
              <a:rPr sz="2100" b="1" spc="-45" dirty="0">
                <a:latin typeface="Trebuchet MS"/>
                <a:cs typeface="Trebuchet MS"/>
              </a:rPr>
              <a:t>M</a:t>
            </a:r>
            <a:r>
              <a:rPr sz="2100" b="1" spc="-120" dirty="0">
                <a:latin typeface="Trebuchet MS"/>
                <a:cs typeface="Trebuchet MS"/>
              </a:rPr>
              <a:t>E</a:t>
            </a:r>
            <a:r>
              <a:rPr sz="2100" b="1" spc="-70" dirty="0">
                <a:latin typeface="Trebuchet MS"/>
                <a:cs typeface="Trebuchet MS"/>
              </a:rPr>
              <a:t>R</a:t>
            </a:r>
            <a:r>
              <a:rPr sz="2100" b="1" spc="-190" dirty="0">
                <a:latin typeface="Trebuchet MS"/>
                <a:cs typeface="Trebuchet MS"/>
              </a:rPr>
              <a:t>C</a:t>
            </a:r>
            <a:r>
              <a:rPr sz="2100" b="1" spc="-40" dirty="0">
                <a:latin typeface="Trebuchet MS"/>
                <a:cs typeface="Trebuchet MS"/>
              </a:rPr>
              <a:t>A</a:t>
            </a:r>
            <a:r>
              <a:rPr sz="2100" b="1" spc="-170" dirty="0">
                <a:latin typeface="Trebuchet MS"/>
                <a:cs typeface="Trebuchet MS"/>
              </a:rPr>
              <a:t>T</a:t>
            </a:r>
            <a:r>
              <a:rPr sz="2100" b="1" spc="-110" dirty="0">
                <a:latin typeface="Trebuchet MS"/>
                <a:cs typeface="Trebuchet MS"/>
              </a:rPr>
              <a:t>O</a:t>
            </a:r>
            <a:r>
              <a:rPr sz="2100" b="1" spc="-285" dirty="0">
                <a:latin typeface="Trebuchet MS"/>
                <a:cs typeface="Trebuchet MS"/>
              </a:rPr>
              <a:t> </a:t>
            </a:r>
            <a:r>
              <a:rPr sz="2100" b="1" spc="-80" dirty="0">
                <a:latin typeface="Trebuchet MS"/>
                <a:cs typeface="Trebuchet MS"/>
              </a:rPr>
              <a:t>D</a:t>
            </a:r>
            <a:r>
              <a:rPr sz="2100" b="1" spc="-120" dirty="0">
                <a:latin typeface="Trebuchet MS"/>
                <a:cs typeface="Trebuchet MS"/>
              </a:rPr>
              <a:t>E</a:t>
            </a:r>
            <a:r>
              <a:rPr sz="2100" b="1" spc="-50" dirty="0">
                <a:latin typeface="Trebuchet MS"/>
                <a:cs typeface="Trebuchet MS"/>
              </a:rPr>
              <a:t>I</a:t>
            </a:r>
            <a:r>
              <a:rPr sz="2100" b="1" spc="-285" dirty="0">
                <a:latin typeface="Trebuchet MS"/>
                <a:cs typeface="Trebuchet MS"/>
              </a:rPr>
              <a:t> </a:t>
            </a:r>
            <a:r>
              <a:rPr sz="2100" b="1" spc="-75" dirty="0">
                <a:latin typeface="Trebuchet MS"/>
                <a:cs typeface="Trebuchet MS"/>
              </a:rPr>
              <a:t>B</a:t>
            </a:r>
            <a:r>
              <a:rPr sz="2100" b="1" spc="-120" dirty="0">
                <a:latin typeface="Trebuchet MS"/>
                <a:cs typeface="Trebuchet MS"/>
              </a:rPr>
              <a:t>E</a:t>
            </a:r>
            <a:r>
              <a:rPr sz="2100" b="1" spc="-60" dirty="0">
                <a:latin typeface="Trebuchet MS"/>
                <a:cs typeface="Trebuchet MS"/>
              </a:rPr>
              <a:t>N</a:t>
            </a:r>
            <a:r>
              <a:rPr sz="2100" b="1" spc="-50" dirty="0">
                <a:latin typeface="Trebuchet MS"/>
                <a:cs typeface="Trebuchet MS"/>
              </a:rPr>
              <a:t>I</a:t>
            </a:r>
            <a:r>
              <a:rPr sz="2100" b="1" spc="-285" dirty="0">
                <a:latin typeface="Trebuchet MS"/>
                <a:cs typeface="Trebuchet MS"/>
              </a:rPr>
              <a:t> </a:t>
            </a:r>
            <a:r>
              <a:rPr sz="2100" b="1" spc="-120" dirty="0">
                <a:latin typeface="Trebuchet MS"/>
                <a:cs typeface="Trebuchet MS"/>
              </a:rPr>
              <a:t>E</a:t>
            </a:r>
            <a:r>
              <a:rPr sz="2100" b="1" spc="-285" dirty="0">
                <a:latin typeface="Trebuchet MS"/>
                <a:cs typeface="Trebuchet MS"/>
              </a:rPr>
              <a:t> </a:t>
            </a:r>
            <a:r>
              <a:rPr sz="2100" b="1" spc="-40" dirty="0">
                <a:latin typeface="Trebuchet MS"/>
                <a:cs typeface="Trebuchet MS"/>
              </a:rPr>
              <a:t>S</a:t>
            </a:r>
            <a:r>
              <a:rPr sz="2100" b="1" spc="-120" dirty="0">
                <a:latin typeface="Trebuchet MS"/>
                <a:cs typeface="Trebuchet MS"/>
              </a:rPr>
              <a:t>E</a:t>
            </a:r>
            <a:r>
              <a:rPr sz="2100" b="1" spc="-70" dirty="0">
                <a:latin typeface="Trebuchet MS"/>
                <a:cs typeface="Trebuchet MS"/>
              </a:rPr>
              <a:t>R</a:t>
            </a:r>
            <a:r>
              <a:rPr sz="2100" b="1" spc="-15" dirty="0">
                <a:latin typeface="Trebuchet MS"/>
                <a:cs typeface="Trebuchet MS"/>
              </a:rPr>
              <a:t>V</a:t>
            </a:r>
            <a:r>
              <a:rPr sz="2100" b="1" spc="-50" dirty="0">
                <a:latin typeface="Trebuchet MS"/>
                <a:cs typeface="Trebuchet MS"/>
              </a:rPr>
              <a:t>I</a:t>
            </a:r>
            <a:r>
              <a:rPr sz="2100" b="1" spc="-105" dirty="0">
                <a:latin typeface="Trebuchet MS"/>
                <a:cs typeface="Trebuchet MS"/>
              </a:rPr>
              <a:t>Z</a:t>
            </a:r>
            <a:r>
              <a:rPr sz="2100" b="1" spc="-50" dirty="0">
                <a:latin typeface="Trebuchet MS"/>
                <a:cs typeface="Trebuchet MS"/>
              </a:rPr>
              <a:t>I</a:t>
            </a:r>
            <a:endParaRPr sz="21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100" dirty="0">
              <a:latin typeface="Trebuchet MS"/>
              <a:cs typeface="Trebuchet MS"/>
            </a:endParaRPr>
          </a:p>
          <a:p>
            <a:pPr marL="12700" marR="5080" algn="just">
              <a:lnSpc>
                <a:spcPct val="114900"/>
              </a:lnSpc>
            </a:pPr>
            <a:r>
              <a:rPr sz="2100" spc="-145" dirty="0">
                <a:latin typeface="Trebuchet MS"/>
                <a:cs typeface="Trebuchet MS"/>
              </a:rPr>
              <a:t>Gli </a:t>
            </a:r>
            <a:r>
              <a:rPr sz="2100" spc="-65" dirty="0">
                <a:latin typeface="Trebuchet MS"/>
                <a:cs typeface="Trebuchet MS"/>
              </a:rPr>
              <a:t>enti </a:t>
            </a:r>
            <a:r>
              <a:rPr sz="2100" spc="-80" dirty="0">
                <a:latin typeface="Trebuchet MS"/>
                <a:cs typeface="Trebuchet MS"/>
              </a:rPr>
              <a:t>ecclesiastici civilmente </a:t>
            </a:r>
            <a:r>
              <a:rPr sz="2100" spc="-55" dirty="0">
                <a:latin typeface="Trebuchet MS"/>
                <a:cs typeface="Trebuchet MS"/>
              </a:rPr>
              <a:t>riconosciuti </a:t>
            </a:r>
            <a:r>
              <a:rPr sz="2100" spc="-90" dirty="0">
                <a:latin typeface="Trebuchet MS"/>
                <a:cs typeface="Trebuchet MS"/>
              </a:rPr>
              <a:t>e </a:t>
            </a:r>
            <a:r>
              <a:rPr sz="2100" spc="-120" dirty="0">
                <a:latin typeface="Trebuchet MS"/>
                <a:cs typeface="Trebuchet MS"/>
              </a:rPr>
              <a:t>le </a:t>
            </a:r>
            <a:r>
              <a:rPr sz="2100" spc="-85" dirty="0">
                <a:latin typeface="Trebuchet MS"/>
                <a:cs typeface="Trebuchet MS"/>
              </a:rPr>
              <a:t>altre </a:t>
            </a:r>
            <a:r>
              <a:rPr sz="2100" spc="-45" dirty="0">
                <a:latin typeface="Trebuchet MS"/>
                <a:cs typeface="Trebuchet MS"/>
              </a:rPr>
              <a:t>forme </a:t>
            </a:r>
            <a:r>
              <a:rPr sz="2100" spc="-40" dirty="0">
                <a:latin typeface="Trebuchet MS"/>
                <a:cs typeface="Trebuchet MS"/>
              </a:rPr>
              <a:t> </a:t>
            </a:r>
            <a:r>
              <a:rPr sz="2100" spc="-55" dirty="0">
                <a:latin typeface="Trebuchet MS"/>
                <a:cs typeface="Trebuchet MS"/>
              </a:rPr>
              <a:t>organizzative </a:t>
            </a:r>
            <a:r>
              <a:rPr sz="2100" spc="-85" dirty="0">
                <a:latin typeface="Trebuchet MS"/>
                <a:cs typeface="Trebuchet MS"/>
              </a:rPr>
              <a:t>di </a:t>
            </a:r>
            <a:r>
              <a:rPr sz="2100" spc="-60" dirty="0">
                <a:latin typeface="Trebuchet MS"/>
                <a:cs typeface="Trebuchet MS"/>
              </a:rPr>
              <a:t>ispirazione </a:t>
            </a:r>
            <a:r>
              <a:rPr sz="2100" spc="-55" dirty="0">
                <a:latin typeface="Trebuchet MS"/>
                <a:cs typeface="Trebuchet MS"/>
              </a:rPr>
              <a:t>religiosa </a:t>
            </a:r>
            <a:r>
              <a:rPr sz="2100" spc="-15" dirty="0">
                <a:latin typeface="Trebuchet MS"/>
                <a:cs typeface="Trebuchet MS"/>
              </a:rPr>
              <a:t>agiscono </a:t>
            </a:r>
            <a:r>
              <a:rPr sz="2100" spc="-45" dirty="0">
                <a:latin typeface="Trebuchet MS"/>
                <a:cs typeface="Trebuchet MS"/>
              </a:rPr>
              <a:t>anche </a:t>
            </a:r>
            <a:r>
              <a:rPr sz="2100" spc="-75" dirty="0">
                <a:latin typeface="Trebuchet MS"/>
                <a:cs typeface="Trebuchet MS"/>
              </a:rPr>
              <a:t>nel </a:t>
            </a:r>
            <a:r>
              <a:rPr sz="2100" spc="-70" dirty="0">
                <a:latin typeface="Trebuchet MS"/>
                <a:cs typeface="Trebuchet MS"/>
              </a:rPr>
              <a:t> </a:t>
            </a:r>
            <a:r>
              <a:rPr sz="2100" spc="-60" dirty="0">
                <a:latin typeface="Trebuchet MS"/>
                <a:cs typeface="Trebuchet MS"/>
              </a:rPr>
              <a:t>mercato </a:t>
            </a:r>
            <a:r>
              <a:rPr sz="2100" spc="-85" dirty="0">
                <a:latin typeface="Trebuchet MS"/>
                <a:cs typeface="Trebuchet MS"/>
              </a:rPr>
              <a:t>di </a:t>
            </a:r>
            <a:r>
              <a:rPr sz="2100" spc="-60" dirty="0">
                <a:latin typeface="Trebuchet MS"/>
                <a:cs typeface="Trebuchet MS"/>
              </a:rPr>
              <a:t>beni </a:t>
            </a:r>
            <a:r>
              <a:rPr sz="2100" spc="-90" dirty="0">
                <a:latin typeface="Trebuchet MS"/>
                <a:cs typeface="Trebuchet MS"/>
              </a:rPr>
              <a:t>e </a:t>
            </a:r>
            <a:r>
              <a:rPr sz="2100" spc="-85" dirty="0" err="1">
                <a:latin typeface="Trebuchet MS"/>
                <a:cs typeface="Trebuchet MS"/>
              </a:rPr>
              <a:t>dei</a:t>
            </a:r>
            <a:r>
              <a:rPr sz="2100" spc="-85" dirty="0">
                <a:latin typeface="Trebuchet MS"/>
                <a:cs typeface="Trebuchet MS"/>
              </a:rPr>
              <a:t> </a:t>
            </a:r>
            <a:r>
              <a:rPr sz="2100" spc="-65" dirty="0" err="1" smtClean="0">
                <a:latin typeface="Trebuchet MS"/>
                <a:cs typeface="Trebuchet MS"/>
              </a:rPr>
              <a:t>servizi</a:t>
            </a:r>
            <a:r>
              <a:rPr sz="2100" spc="-120" dirty="0" smtClean="0">
                <a:latin typeface="Trebuchet MS"/>
                <a:cs typeface="Trebuchet MS"/>
              </a:rPr>
              <a:t>. </a:t>
            </a:r>
            <a:endParaRPr lang="it-IT" sz="2100" spc="-120" dirty="0" smtClean="0">
              <a:latin typeface="Trebuchet MS"/>
              <a:cs typeface="Trebuchet MS"/>
            </a:endParaRPr>
          </a:p>
          <a:p>
            <a:pPr marL="12700" marR="5080" algn="just">
              <a:lnSpc>
                <a:spcPct val="114900"/>
              </a:lnSpc>
            </a:pPr>
            <a:r>
              <a:rPr sz="2100" spc="-60" dirty="0" smtClean="0">
                <a:latin typeface="Trebuchet MS"/>
                <a:cs typeface="Trebuchet MS"/>
              </a:rPr>
              <a:t>La </a:t>
            </a:r>
            <a:r>
              <a:rPr sz="2100" spc="-90" dirty="0">
                <a:latin typeface="Trebuchet MS"/>
                <a:cs typeface="Trebuchet MS"/>
              </a:rPr>
              <a:t>ricerca </a:t>
            </a:r>
            <a:r>
              <a:rPr sz="2100" spc="-80" dirty="0">
                <a:latin typeface="Trebuchet MS"/>
                <a:cs typeface="Trebuchet MS"/>
              </a:rPr>
              <a:t>di </a:t>
            </a:r>
            <a:r>
              <a:rPr sz="2100" spc="-40" dirty="0">
                <a:latin typeface="Trebuchet MS"/>
                <a:cs typeface="Trebuchet MS"/>
              </a:rPr>
              <a:t>strumenti </a:t>
            </a:r>
            <a:r>
              <a:rPr sz="2100" spc="-80" dirty="0">
                <a:latin typeface="Trebuchet MS"/>
                <a:cs typeface="Trebuchet MS"/>
              </a:rPr>
              <a:t>di </a:t>
            </a:r>
            <a:r>
              <a:rPr sz="2100" spc="-75" dirty="0">
                <a:latin typeface="Trebuchet MS"/>
                <a:cs typeface="Trebuchet MS"/>
              </a:rPr>
              <a:t> </a:t>
            </a:r>
            <a:r>
              <a:rPr sz="2100" spc="-35" dirty="0">
                <a:latin typeface="Trebuchet MS"/>
                <a:cs typeface="Trebuchet MS"/>
              </a:rPr>
              <a:t>f</a:t>
            </a:r>
            <a:r>
              <a:rPr sz="2100" spc="-135" dirty="0">
                <a:latin typeface="Trebuchet MS"/>
                <a:cs typeface="Trebuchet MS"/>
              </a:rPr>
              <a:t>i</a:t>
            </a:r>
            <a:r>
              <a:rPr sz="2100" spc="10" dirty="0">
                <a:latin typeface="Trebuchet MS"/>
                <a:cs typeface="Trebuchet MS"/>
              </a:rPr>
              <a:t>n</a:t>
            </a:r>
            <a:r>
              <a:rPr sz="2100" spc="-60" dirty="0">
                <a:latin typeface="Trebuchet MS"/>
                <a:cs typeface="Trebuchet MS"/>
              </a:rPr>
              <a:t>a</a:t>
            </a:r>
            <a:r>
              <a:rPr sz="2100" spc="10" dirty="0">
                <a:latin typeface="Trebuchet MS"/>
                <a:cs typeface="Trebuchet MS"/>
              </a:rPr>
              <a:t>n</a:t>
            </a:r>
            <a:r>
              <a:rPr sz="2100" spc="-90" dirty="0">
                <a:latin typeface="Trebuchet MS"/>
                <a:cs typeface="Trebuchet MS"/>
              </a:rPr>
              <a:t>z</a:t>
            </a:r>
            <a:r>
              <a:rPr sz="2100" spc="-135" dirty="0">
                <a:latin typeface="Trebuchet MS"/>
                <a:cs typeface="Trebuchet MS"/>
              </a:rPr>
              <a:t>i</a:t>
            </a:r>
            <a:r>
              <a:rPr sz="2100" spc="-60" dirty="0">
                <a:latin typeface="Trebuchet MS"/>
                <a:cs typeface="Trebuchet MS"/>
              </a:rPr>
              <a:t>a</a:t>
            </a:r>
            <a:r>
              <a:rPr sz="2100" spc="-55" dirty="0">
                <a:latin typeface="Trebuchet MS"/>
                <a:cs typeface="Trebuchet MS"/>
              </a:rPr>
              <a:t>m</a:t>
            </a:r>
            <a:r>
              <a:rPr sz="2100" spc="-90" dirty="0">
                <a:latin typeface="Trebuchet MS"/>
                <a:cs typeface="Trebuchet MS"/>
              </a:rPr>
              <a:t>e</a:t>
            </a:r>
            <a:r>
              <a:rPr sz="2100" spc="10" dirty="0">
                <a:latin typeface="Trebuchet MS"/>
                <a:cs typeface="Trebuchet MS"/>
              </a:rPr>
              <a:t>n</a:t>
            </a:r>
            <a:r>
              <a:rPr sz="2100" spc="-50" dirty="0">
                <a:latin typeface="Trebuchet MS"/>
                <a:cs typeface="Trebuchet MS"/>
              </a:rPr>
              <a:t>t</a:t>
            </a:r>
            <a:r>
              <a:rPr sz="2100" spc="10" dirty="0">
                <a:latin typeface="Trebuchet MS"/>
                <a:cs typeface="Trebuchet MS"/>
              </a:rPr>
              <a:t>o</a:t>
            </a:r>
            <a:r>
              <a:rPr sz="2100" spc="-245" dirty="0">
                <a:latin typeface="Trebuchet MS"/>
                <a:cs typeface="Trebuchet MS"/>
              </a:rPr>
              <a:t> </a:t>
            </a:r>
            <a:r>
              <a:rPr sz="2100" spc="-90" dirty="0">
                <a:latin typeface="Trebuchet MS"/>
                <a:cs typeface="Trebuchet MS"/>
              </a:rPr>
              <a:t>è</a:t>
            </a:r>
            <a:r>
              <a:rPr sz="2100" spc="-245" dirty="0">
                <a:latin typeface="Trebuchet MS"/>
                <a:cs typeface="Trebuchet MS"/>
              </a:rPr>
              <a:t> </a:t>
            </a:r>
            <a:r>
              <a:rPr sz="2100" spc="-90" dirty="0">
                <a:latin typeface="Trebuchet MS"/>
                <a:cs typeface="Trebuchet MS"/>
              </a:rPr>
              <a:t>e</a:t>
            </a:r>
            <a:r>
              <a:rPr sz="2100" spc="65" dirty="0">
                <a:latin typeface="Trebuchet MS"/>
                <a:cs typeface="Trebuchet MS"/>
              </a:rPr>
              <a:t>ss</a:t>
            </a:r>
            <a:r>
              <a:rPr sz="2100" spc="-90" dirty="0">
                <a:latin typeface="Trebuchet MS"/>
                <a:cs typeface="Trebuchet MS"/>
              </a:rPr>
              <a:t>e</a:t>
            </a:r>
            <a:r>
              <a:rPr sz="2100" spc="10" dirty="0">
                <a:latin typeface="Trebuchet MS"/>
                <a:cs typeface="Trebuchet MS"/>
              </a:rPr>
              <a:t>n</a:t>
            </a:r>
            <a:r>
              <a:rPr sz="2100" spc="-90" dirty="0">
                <a:latin typeface="Trebuchet MS"/>
                <a:cs typeface="Trebuchet MS"/>
              </a:rPr>
              <a:t>z</a:t>
            </a:r>
            <a:r>
              <a:rPr sz="2100" spc="-135" dirty="0">
                <a:latin typeface="Trebuchet MS"/>
                <a:cs typeface="Trebuchet MS"/>
              </a:rPr>
              <a:t>i</a:t>
            </a:r>
            <a:r>
              <a:rPr sz="2100" spc="-60" dirty="0">
                <a:latin typeface="Trebuchet MS"/>
                <a:cs typeface="Trebuchet MS"/>
              </a:rPr>
              <a:t>a</a:t>
            </a:r>
            <a:r>
              <a:rPr sz="2100" spc="-150" dirty="0">
                <a:latin typeface="Trebuchet MS"/>
                <a:cs typeface="Trebuchet MS"/>
              </a:rPr>
              <a:t>l</a:t>
            </a:r>
            <a:r>
              <a:rPr sz="2100" spc="-90" dirty="0">
                <a:latin typeface="Trebuchet MS"/>
                <a:cs typeface="Trebuchet MS"/>
              </a:rPr>
              <a:t>e</a:t>
            </a:r>
            <a:r>
              <a:rPr sz="2100" spc="-245" dirty="0">
                <a:latin typeface="Trebuchet MS"/>
                <a:cs typeface="Trebuchet MS"/>
              </a:rPr>
              <a:t> </a:t>
            </a:r>
            <a:r>
              <a:rPr sz="2100" spc="-30" dirty="0">
                <a:latin typeface="Trebuchet MS"/>
                <a:cs typeface="Trebuchet MS"/>
              </a:rPr>
              <a:t>p</a:t>
            </a:r>
            <a:r>
              <a:rPr sz="2100" spc="-90" dirty="0">
                <a:latin typeface="Trebuchet MS"/>
                <a:cs typeface="Trebuchet MS"/>
              </a:rPr>
              <a:t>e</a:t>
            </a:r>
            <a:r>
              <a:rPr sz="2100" spc="-65" dirty="0">
                <a:latin typeface="Trebuchet MS"/>
                <a:cs typeface="Trebuchet MS"/>
              </a:rPr>
              <a:t>r</a:t>
            </a:r>
            <a:r>
              <a:rPr sz="2100" spc="-245" dirty="0">
                <a:latin typeface="Trebuchet MS"/>
                <a:cs typeface="Trebuchet MS"/>
              </a:rPr>
              <a:t> </a:t>
            </a:r>
            <a:r>
              <a:rPr sz="2100" spc="-150" dirty="0">
                <a:latin typeface="Trebuchet MS"/>
                <a:cs typeface="Trebuchet MS"/>
              </a:rPr>
              <a:t>l</a:t>
            </a:r>
            <a:r>
              <a:rPr sz="2100" spc="-60" dirty="0">
                <a:latin typeface="Trebuchet MS"/>
                <a:cs typeface="Trebuchet MS"/>
              </a:rPr>
              <a:t>a</a:t>
            </a:r>
            <a:r>
              <a:rPr sz="2100" spc="-245" dirty="0">
                <a:latin typeface="Trebuchet MS"/>
                <a:cs typeface="Trebuchet MS"/>
              </a:rPr>
              <a:t> </a:t>
            </a:r>
            <a:r>
              <a:rPr sz="2100" spc="5" dirty="0">
                <a:latin typeface="Trebuchet MS"/>
                <a:cs typeface="Trebuchet MS"/>
              </a:rPr>
              <a:t>v</a:t>
            </a:r>
            <a:r>
              <a:rPr sz="2100" spc="-135" dirty="0">
                <a:latin typeface="Trebuchet MS"/>
                <a:cs typeface="Trebuchet MS"/>
              </a:rPr>
              <a:t>i</a:t>
            </a:r>
            <a:r>
              <a:rPr sz="2100" spc="-50" dirty="0">
                <a:latin typeface="Trebuchet MS"/>
                <a:cs typeface="Trebuchet MS"/>
              </a:rPr>
              <a:t>t</a:t>
            </a:r>
            <a:r>
              <a:rPr sz="2100" spc="-60" dirty="0">
                <a:latin typeface="Trebuchet MS"/>
                <a:cs typeface="Trebuchet MS"/>
              </a:rPr>
              <a:t>a</a:t>
            </a:r>
            <a:r>
              <a:rPr sz="2100" spc="-245" dirty="0">
                <a:latin typeface="Trebuchet MS"/>
                <a:cs typeface="Trebuchet MS"/>
              </a:rPr>
              <a:t> </a:t>
            </a:r>
            <a:r>
              <a:rPr sz="2100" spc="-90" dirty="0">
                <a:latin typeface="Trebuchet MS"/>
                <a:cs typeface="Trebuchet MS"/>
              </a:rPr>
              <a:t>e</a:t>
            </a:r>
            <a:r>
              <a:rPr sz="2100" spc="-245" dirty="0">
                <a:latin typeface="Trebuchet MS"/>
                <a:cs typeface="Trebuchet MS"/>
              </a:rPr>
              <a:t> </a:t>
            </a:r>
            <a:r>
              <a:rPr sz="2100" spc="-150" dirty="0">
                <a:latin typeface="Trebuchet MS"/>
                <a:cs typeface="Trebuchet MS"/>
              </a:rPr>
              <a:t>l</a:t>
            </a:r>
            <a:r>
              <a:rPr sz="2100" spc="-385" dirty="0">
                <a:latin typeface="Trebuchet MS"/>
                <a:cs typeface="Trebuchet MS"/>
              </a:rPr>
              <a:t>’</a:t>
            </a:r>
            <a:r>
              <a:rPr sz="2100" spc="10" dirty="0">
                <a:latin typeface="Trebuchet MS"/>
                <a:cs typeface="Trebuchet MS"/>
              </a:rPr>
              <a:t>o</a:t>
            </a:r>
            <a:r>
              <a:rPr sz="2100" spc="-30" dirty="0">
                <a:latin typeface="Trebuchet MS"/>
                <a:cs typeface="Trebuchet MS"/>
              </a:rPr>
              <a:t>p</a:t>
            </a:r>
            <a:r>
              <a:rPr sz="2100" spc="-90" dirty="0">
                <a:latin typeface="Trebuchet MS"/>
                <a:cs typeface="Trebuchet MS"/>
              </a:rPr>
              <a:t>e</a:t>
            </a:r>
            <a:r>
              <a:rPr sz="2100" spc="-65" dirty="0">
                <a:latin typeface="Trebuchet MS"/>
                <a:cs typeface="Trebuchet MS"/>
              </a:rPr>
              <a:t>r</a:t>
            </a:r>
            <a:r>
              <a:rPr sz="2100" spc="-60" dirty="0">
                <a:latin typeface="Trebuchet MS"/>
                <a:cs typeface="Trebuchet MS"/>
              </a:rPr>
              <a:t>a</a:t>
            </a:r>
            <a:r>
              <a:rPr sz="2100" spc="-50" dirty="0">
                <a:latin typeface="Trebuchet MS"/>
                <a:cs typeface="Trebuchet MS"/>
              </a:rPr>
              <a:t>t</a:t>
            </a:r>
            <a:r>
              <a:rPr sz="2100" spc="-135" dirty="0">
                <a:latin typeface="Trebuchet MS"/>
                <a:cs typeface="Trebuchet MS"/>
              </a:rPr>
              <a:t>i</a:t>
            </a:r>
            <a:r>
              <a:rPr sz="2100" spc="5" dirty="0">
                <a:latin typeface="Trebuchet MS"/>
                <a:cs typeface="Trebuchet MS"/>
              </a:rPr>
              <a:t>v</a:t>
            </a:r>
            <a:r>
              <a:rPr sz="2100" spc="-135" dirty="0">
                <a:latin typeface="Trebuchet MS"/>
                <a:cs typeface="Trebuchet MS"/>
              </a:rPr>
              <a:t>i</a:t>
            </a:r>
            <a:r>
              <a:rPr sz="2100" spc="-50" dirty="0">
                <a:latin typeface="Trebuchet MS"/>
                <a:cs typeface="Trebuchet MS"/>
              </a:rPr>
              <a:t>t</a:t>
            </a:r>
            <a:r>
              <a:rPr sz="2100" spc="-60" dirty="0">
                <a:latin typeface="Trebuchet MS"/>
                <a:cs typeface="Trebuchet MS"/>
              </a:rPr>
              <a:t>à</a:t>
            </a:r>
            <a:r>
              <a:rPr sz="2100" spc="-245" dirty="0">
                <a:latin typeface="Trebuchet MS"/>
                <a:cs typeface="Trebuchet MS"/>
              </a:rPr>
              <a:t> </a:t>
            </a:r>
            <a:r>
              <a:rPr sz="2100" spc="-30" dirty="0">
                <a:latin typeface="Trebuchet MS"/>
                <a:cs typeface="Trebuchet MS"/>
              </a:rPr>
              <a:t>d</a:t>
            </a:r>
            <a:r>
              <a:rPr sz="2100" spc="-135" dirty="0">
                <a:latin typeface="Trebuchet MS"/>
                <a:cs typeface="Trebuchet MS"/>
              </a:rPr>
              <a:t>i</a:t>
            </a:r>
            <a:r>
              <a:rPr sz="2100" spc="-245" dirty="0">
                <a:latin typeface="Trebuchet MS"/>
                <a:cs typeface="Trebuchet MS"/>
              </a:rPr>
              <a:t> </a:t>
            </a:r>
            <a:r>
              <a:rPr sz="2100" spc="-50" dirty="0">
                <a:latin typeface="Trebuchet MS"/>
                <a:cs typeface="Trebuchet MS"/>
              </a:rPr>
              <a:t>t</a:t>
            </a:r>
            <a:r>
              <a:rPr sz="2100" spc="-60" dirty="0">
                <a:latin typeface="Trebuchet MS"/>
                <a:cs typeface="Trebuchet MS"/>
              </a:rPr>
              <a:t>a</a:t>
            </a:r>
            <a:r>
              <a:rPr sz="2100" spc="-150" dirty="0">
                <a:latin typeface="Trebuchet MS"/>
                <a:cs typeface="Trebuchet MS"/>
              </a:rPr>
              <a:t>l</a:t>
            </a:r>
            <a:r>
              <a:rPr sz="2100" spc="-140" dirty="0">
                <a:latin typeface="Trebuchet MS"/>
                <a:cs typeface="Trebuchet MS"/>
              </a:rPr>
              <a:t>i  </a:t>
            </a:r>
            <a:r>
              <a:rPr sz="2100" spc="5" dirty="0">
                <a:latin typeface="Trebuchet MS"/>
                <a:cs typeface="Trebuchet MS"/>
              </a:rPr>
              <a:t>o</a:t>
            </a:r>
            <a:r>
              <a:rPr sz="2100" spc="-65" dirty="0">
                <a:latin typeface="Trebuchet MS"/>
                <a:cs typeface="Trebuchet MS"/>
              </a:rPr>
              <a:t>r</a:t>
            </a:r>
            <a:r>
              <a:rPr sz="2100" spc="60" dirty="0">
                <a:latin typeface="Trebuchet MS"/>
                <a:cs typeface="Trebuchet MS"/>
              </a:rPr>
              <a:t>g</a:t>
            </a:r>
            <a:r>
              <a:rPr sz="2100" spc="-60" dirty="0">
                <a:latin typeface="Trebuchet MS"/>
                <a:cs typeface="Trebuchet MS"/>
              </a:rPr>
              <a:t>a</a:t>
            </a:r>
            <a:r>
              <a:rPr sz="2100" spc="10" dirty="0">
                <a:latin typeface="Trebuchet MS"/>
                <a:cs typeface="Trebuchet MS"/>
              </a:rPr>
              <a:t>n</a:t>
            </a:r>
            <a:r>
              <a:rPr sz="2100" spc="-135" dirty="0">
                <a:latin typeface="Trebuchet MS"/>
                <a:cs typeface="Trebuchet MS"/>
              </a:rPr>
              <a:t>i</a:t>
            </a:r>
            <a:r>
              <a:rPr sz="2100" spc="65" dirty="0">
                <a:latin typeface="Trebuchet MS"/>
                <a:cs typeface="Trebuchet MS"/>
              </a:rPr>
              <a:t>s</a:t>
            </a:r>
            <a:r>
              <a:rPr sz="2100" spc="-55" dirty="0">
                <a:latin typeface="Trebuchet MS"/>
                <a:cs typeface="Trebuchet MS"/>
              </a:rPr>
              <a:t>m</a:t>
            </a:r>
            <a:r>
              <a:rPr sz="2100" spc="-135" dirty="0">
                <a:latin typeface="Trebuchet MS"/>
                <a:cs typeface="Trebuchet MS"/>
              </a:rPr>
              <a:t>i</a:t>
            </a:r>
            <a:r>
              <a:rPr sz="2100" spc="-245" dirty="0">
                <a:latin typeface="Trebuchet MS"/>
                <a:cs typeface="Trebuchet MS"/>
              </a:rPr>
              <a:t> </a:t>
            </a:r>
            <a:r>
              <a:rPr sz="2100" spc="10" dirty="0">
                <a:latin typeface="Trebuchet MS"/>
                <a:cs typeface="Trebuchet MS"/>
              </a:rPr>
              <a:t>n</a:t>
            </a:r>
            <a:r>
              <a:rPr sz="2100" spc="-90" dirty="0">
                <a:latin typeface="Trebuchet MS"/>
                <a:cs typeface="Trebuchet MS"/>
              </a:rPr>
              <a:t>e</a:t>
            </a:r>
            <a:r>
              <a:rPr sz="2100" spc="-150" dirty="0">
                <a:latin typeface="Trebuchet MS"/>
                <a:cs typeface="Trebuchet MS"/>
              </a:rPr>
              <a:t>l</a:t>
            </a:r>
            <a:r>
              <a:rPr sz="2100" spc="-245" dirty="0">
                <a:latin typeface="Trebuchet MS"/>
                <a:cs typeface="Trebuchet MS"/>
              </a:rPr>
              <a:t> </a:t>
            </a:r>
            <a:r>
              <a:rPr sz="2100" spc="65" dirty="0">
                <a:latin typeface="Trebuchet MS"/>
                <a:cs typeface="Trebuchet MS"/>
              </a:rPr>
              <a:t>s</a:t>
            </a:r>
            <a:r>
              <a:rPr sz="2100" spc="-135" dirty="0">
                <a:latin typeface="Trebuchet MS"/>
                <a:cs typeface="Trebuchet MS"/>
              </a:rPr>
              <a:t>i</a:t>
            </a:r>
            <a:r>
              <a:rPr sz="2100" spc="65" dirty="0">
                <a:latin typeface="Trebuchet MS"/>
                <a:cs typeface="Trebuchet MS"/>
              </a:rPr>
              <a:t>s</a:t>
            </a:r>
            <a:r>
              <a:rPr sz="2100" spc="-50" dirty="0">
                <a:latin typeface="Trebuchet MS"/>
                <a:cs typeface="Trebuchet MS"/>
              </a:rPr>
              <a:t>t</a:t>
            </a:r>
            <a:r>
              <a:rPr sz="2100" spc="-90" dirty="0">
                <a:latin typeface="Trebuchet MS"/>
                <a:cs typeface="Trebuchet MS"/>
              </a:rPr>
              <a:t>e</a:t>
            </a:r>
            <a:r>
              <a:rPr sz="2100" spc="-55" dirty="0">
                <a:latin typeface="Trebuchet MS"/>
                <a:cs typeface="Trebuchet MS"/>
              </a:rPr>
              <a:t>m</a:t>
            </a:r>
            <a:r>
              <a:rPr sz="2100" spc="-60" dirty="0">
                <a:latin typeface="Trebuchet MS"/>
                <a:cs typeface="Trebuchet MS"/>
              </a:rPr>
              <a:t>a</a:t>
            </a:r>
            <a:r>
              <a:rPr sz="2100" spc="-245" dirty="0">
                <a:latin typeface="Trebuchet MS"/>
                <a:cs typeface="Trebuchet MS"/>
              </a:rPr>
              <a:t> </a:t>
            </a:r>
            <a:r>
              <a:rPr sz="2100" spc="-90" dirty="0">
                <a:latin typeface="Trebuchet MS"/>
                <a:cs typeface="Trebuchet MS"/>
              </a:rPr>
              <a:t>e</a:t>
            </a:r>
            <a:r>
              <a:rPr sz="2100" spc="-105" dirty="0">
                <a:latin typeface="Trebuchet MS"/>
                <a:cs typeface="Trebuchet MS"/>
              </a:rPr>
              <a:t>c</a:t>
            </a:r>
            <a:r>
              <a:rPr sz="2100" spc="5" dirty="0">
                <a:latin typeface="Trebuchet MS"/>
                <a:cs typeface="Trebuchet MS"/>
              </a:rPr>
              <a:t>o</a:t>
            </a:r>
            <a:r>
              <a:rPr sz="2100" spc="15" dirty="0">
                <a:latin typeface="Trebuchet MS"/>
                <a:cs typeface="Trebuchet MS"/>
              </a:rPr>
              <a:t>n</a:t>
            </a:r>
            <a:r>
              <a:rPr sz="2100" spc="10" dirty="0">
                <a:latin typeface="Trebuchet MS"/>
                <a:cs typeface="Trebuchet MS"/>
              </a:rPr>
              <a:t>o</a:t>
            </a:r>
            <a:r>
              <a:rPr sz="2100" spc="-55" dirty="0">
                <a:latin typeface="Trebuchet MS"/>
                <a:cs typeface="Trebuchet MS"/>
              </a:rPr>
              <a:t>m</a:t>
            </a:r>
            <a:r>
              <a:rPr sz="2100" spc="-135" dirty="0">
                <a:latin typeface="Trebuchet MS"/>
                <a:cs typeface="Trebuchet MS"/>
              </a:rPr>
              <a:t>i</a:t>
            </a:r>
            <a:r>
              <a:rPr sz="2100" spc="-105" dirty="0">
                <a:latin typeface="Trebuchet MS"/>
                <a:cs typeface="Trebuchet MS"/>
              </a:rPr>
              <a:t>c</a:t>
            </a:r>
            <a:r>
              <a:rPr sz="2100" spc="10" dirty="0">
                <a:latin typeface="Trebuchet MS"/>
                <a:cs typeface="Trebuchet MS"/>
              </a:rPr>
              <a:t>o</a:t>
            </a:r>
            <a:r>
              <a:rPr sz="2100" spc="-245" dirty="0">
                <a:latin typeface="Trebuchet MS"/>
                <a:cs typeface="Trebuchet MS"/>
              </a:rPr>
              <a:t> </a:t>
            </a:r>
            <a:r>
              <a:rPr sz="2100" spc="-55" dirty="0">
                <a:latin typeface="Trebuchet MS"/>
                <a:cs typeface="Trebuchet MS"/>
              </a:rPr>
              <a:t>m</a:t>
            </a:r>
            <a:r>
              <a:rPr sz="2100" spc="10" dirty="0">
                <a:latin typeface="Trebuchet MS"/>
                <a:cs typeface="Trebuchet MS"/>
              </a:rPr>
              <a:t>o</a:t>
            </a:r>
            <a:r>
              <a:rPr sz="2100" spc="-30" dirty="0">
                <a:latin typeface="Trebuchet MS"/>
                <a:cs typeface="Trebuchet MS"/>
              </a:rPr>
              <a:t>d</a:t>
            </a:r>
            <a:r>
              <a:rPr sz="2100" spc="-90" dirty="0">
                <a:latin typeface="Trebuchet MS"/>
                <a:cs typeface="Trebuchet MS"/>
              </a:rPr>
              <a:t>e</a:t>
            </a:r>
            <a:r>
              <a:rPr sz="2100" spc="-65" dirty="0">
                <a:latin typeface="Trebuchet MS"/>
                <a:cs typeface="Trebuchet MS"/>
              </a:rPr>
              <a:t>r</a:t>
            </a:r>
            <a:r>
              <a:rPr sz="2100" spc="15" dirty="0">
                <a:latin typeface="Trebuchet MS"/>
                <a:cs typeface="Trebuchet MS"/>
              </a:rPr>
              <a:t>n</a:t>
            </a:r>
            <a:r>
              <a:rPr sz="2100" spc="10" dirty="0">
                <a:latin typeface="Trebuchet MS"/>
                <a:cs typeface="Trebuchet MS"/>
              </a:rPr>
              <a:t>o</a:t>
            </a:r>
            <a:r>
              <a:rPr sz="2100" spc="-360" dirty="0">
                <a:latin typeface="Trebuchet MS"/>
                <a:cs typeface="Trebuchet MS"/>
              </a:rPr>
              <a:t>.</a:t>
            </a:r>
            <a:r>
              <a:rPr sz="2100" spc="-245" dirty="0">
                <a:latin typeface="Trebuchet MS"/>
                <a:cs typeface="Trebuchet MS"/>
              </a:rPr>
              <a:t> </a:t>
            </a:r>
            <a:r>
              <a:rPr lang="it-IT" sz="2100" spc="-35" dirty="0">
                <a:latin typeface="Trebuchet MS"/>
                <a:cs typeface="Trebuchet MS"/>
              </a:rPr>
              <a:t>L</a:t>
            </a:r>
            <a:r>
              <a:rPr sz="2100" spc="-35" dirty="0" smtClean="0">
                <a:latin typeface="Trebuchet MS"/>
                <a:cs typeface="Trebuchet MS"/>
              </a:rPr>
              <a:t>'</a:t>
            </a:r>
            <a:r>
              <a:rPr sz="2100" spc="-35" dirty="0" err="1" smtClean="0">
                <a:latin typeface="Trebuchet MS"/>
                <a:cs typeface="Trebuchet MS"/>
              </a:rPr>
              <a:t>Osservatorio</a:t>
            </a:r>
            <a:r>
              <a:rPr sz="2100" spc="-245" dirty="0" smtClean="0">
                <a:latin typeface="Trebuchet MS"/>
                <a:cs typeface="Trebuchet MS"/>
              </a:rPr>
              <a:t> </a:t>
            </a:r>
            <a:r>
              <a:rPr sz="2100" spc="-35" dirty="0">
                <a:latin typeface="Trebuchet MS"/>
                <a:cs typeface="Trebuchet MS"/>
              </a:rPr>
              <a:t>si</a:t>
            </a:r>
            <a:r>
              <a:rPr sz="2100" spc="-245" dirty="0">
                <a:latin typeface="Trebuchet MS"/>
                <a:cs typeface="Trebuchet MS"/>
              </a:rPr>
              <a:t> </a:t>
            </a:r>
            <a:r>
              <a:rPr sz="2100" spc="-30" dirty="0">
                <a:latin typeface="Trebuchet MS"/>
                <a:cs typeface="Trebuchet MS"/>
              </a:rPr>
              <a:t>propone</a:t>
            </a:r>
            <a:r>
              <a:rPr sz="2100" spc="-245" dirty="0">
                <a:latin typeface="Trebuchet MS"/>
                <a:cs typeface="Trebuchet MS"/>
              </a:rPr>
              <a:t> </a:t>
            </a:r>
            <a:r>
              <a:rPr sz="2100" spc="-80" dirty="0">
                <a:latin typeface="Trebuchet MS"/>
                <a:cs typeface="Trebuchet MS"/>
              </a:rPr>
              <a:t>di</a:t>
            </a:r>
            <a:r>
              <a:rPr sz="2100" spc="-240" dirty="0">
                <a:latin typeface="Trebuchet MS"/>
                <a:cs typeface="Trebuchet MS"/>
              </a:rPr>
              <a:t> </a:t>
            </a:r>
            <a:r>
              <a:rPr sz="2100" spc="-50" dirty="0">
                <a:latin typeface="Trebuchet MS"/>
                <a:cs typeface="Trebuchet MS"/>
              </a:rPr>
              <a:t>fornire</a:t>
            </a:r>
            <a:r>
              <a:rPr sz="2100" spc="-245" dirty="0">
                <a:latin typeface="Trebuchet MS"/>
                <a:cs typeface="Trebuchet MS"/>
              </a:rPr>
              <a:t> </a:t>
            </a:r>
            <a:r>
              <a:rPr sz="2100" spc="-65" dirty="0">
                <a:latin typeface="Trebuchet MS"/>
                <a:cs typeface="Trebuchet MS"/>
              </a:rPr>
              <a:t>specifiche</a:t>
            </a:r>
            <a:r>
              <a:rPr sz="2100" spc="-245" dirty="0">
                <a:latin typeface="Trebuchet MS"/>
                <a:cs typeface="Trebuchet MS"/>
              </a:rPr>
              <a:t> </a:t>
            </a:r>
            <a:r>
              <a:rPr sz="2100" spc="-70" dirty="0">
                <a:latin typeface="Trebuchet MS"/>
                <a:cs typeface="Trebuchet MS"/>
              </a:rPr>
              <a:t>indicazioni</a:t>
            </a:r>
            <a:r>
              <a:rPr sz="2100" spc="-240" dirty="0">
                <a:latin typeface="Trebuchet MS"/>
                <a:cs typeface="Trebuchet MS"/>
              </a:rPr>
              <a:t> </a:t>
            </a:r>
            <a:r>
              <a:rPr sz="2100" spc="-95" dirty="0">
                <a:latin typeface="Trebuchet MS"/>
                <a:cs typeface="Trebuchet MS"/>
              </a:rPr>
              <a:t>circa</a:t>
            </a:r>
            <a:r>
              <a:rPr sz="2100" spc="-245" dirty="0">
                <a:latin typeface="Trebuchet MS"/>
                <a:cs typeface="Trebuchet MS"/>
              </a:rPr>
              <a:t> </a:t>
            </a:r>
            <a:r>
              <a:rPr sz="2100" spc="-120" dirty="0">
                <a:latin typeface="Trebuchet MS"/>
                <a:cs typeface="Trebuchet MS"/>
              </a:rPr>
              <a:t>le </a:t>
            </a:r>
            <a:r>
              <a:rPr sz="2100" spc="-540" dirty="0">
                <a:latin typeface="Trebuchet MS"/>
                <a:cs typeface="Trebuchet MS"/>
              </a:rPr>
              <a:t> </a:t>
            </a:r>
            <a:r>
              <a:rPr sz="2100" spc="-50" dirty="0">
                <a:latin typeface="Trebuchet MS"/>
                <a:cs typeface="Trebuchet MS"/>
              </a:rPr>
              <a:t>forme</a:t>
            </a:r>
            <a:r>
              <a:rPr sz="2100" spc="-240" dirty="0">
                <a:latin typeface="Trebuchet MS"/>
                <a:cs typeface="Trebuchet MS"/>
              </a:rPr>
              <a:t> </a:t>
            </a:r>
            <a:r>
              <a:rPr sz="2100" spc="-65" dirty="0">
                <a:latin typeface="Trebuchet MS"/>
                <a:cs typeface="Trebuchet MS"/>
              </a:rPr>
              <a:t>giuridiche</a:t>
            </a:r>
            <a:r>
              <a:rPr sz="2100" spc="-240" dirty="0">
                <a:latin typeface="Trebuchet MS"/>
                <a:cs typeface="Trebuchet MS"/>
              </a:rPr>
              <a:t> </a:t>
            </a:r>
            <a:r>
              <a:rPr sz="2100" spc="-50" dirty="0">
                <a:latin typeface="Trebuchet MS"/>
                <a:cs typeface="Trebuchet MS"/>
              </a:rPr>
              <a:t>da</a:t>
            </a:r>
            <a:r>
              <a:rPr sz="2100" spc="-240" dirty="0">
                <a:latin typeface="Trebuchet MS"/>
                <a:cs typeface="Trebuchet MS"/>
              </a:rPr>
              <a:t> </a:t>
            </a:r>
            <a:r>
              <a:rPr sz="2100" spc="-50" dirty="0">
                <a:latin typeface="Trebuchet MS"/>
                <a:cs typeface="Trebuchet MS"/>
              </a:rPr>
              <a:t>adottare</a:t>
            </a:r>
            <a:r>
              <a:rPr sz="2100" spc="-240" dirty="0">
                <a:latin typeface="Trebuchet MS"/>
                <a:cs typeface="Trebuchet MS"/>
              </a:rPr>
              <a:t> </a:t>
            </a:r>
            <a:r>
              <a:rPr sz="2100" spc="-60" dirty="0">
                <a:latin typeface="Trebuchet MS"/>
                <a:cs typeface="Trebuchet MS"/>
              </a:rPr>
              <a:t>per</a:t>
            </a:r>
            <a:r>
              <a:rPr sz="2100" spc="-240" dirty="0">
                <a:latin typeface="Trebuchet MS"/>
                <a:cs typeface="Trebuchet MS"/>
              </a:rPr>
              <a:t> </a:t>
            </a:r>
            <a:r>
              <a:rPr sz="2100" spc="-70" dirty="0">
                <a:latin typeface="Trebuchet MS"/>
                <a:cs typeface="Trebuchet MS"/>
              </a:rPr>
              <a:t>l'esercizio</a:t>
            </a:r>
            <a:r>
              <a:rPr sz="2100" spc="-240" dirty="0">
                <a:latin typeface="Trebuchet MS"/>
                <a:cs typeface="Trebuchet MS"/>
              </a:rPr>
              <a:t> </a:t>
            </a:r>
            <a:r>
              <a:rPr sz="2100" spc="-80" dirty="0">
                <a:latin typeface="Trebuchet MS"/>
                <a:cs typeface="Trebuchet MS"/>
              </a:rPr>
              <a:t>di</a:t>
            </a:r>
            <a:r>
              <a:rPr sz="2100" spc="-235" dirty="0">
                <a:latin typeface="Trebuchet MS"/>
                <a:cs typeface="Trebuchet MS"/>
              </a:rPr>
              <a:t> </a:t>
            </a:r>
            <a:r>
              <a:rPr sz="2100" spc="-100" dirty="0">
                <a:latin typeface="Trebuchet MS"/>
                <a:cs typeface="Trebuchet MS"/>
              </a:rPr>
              <a:t>tali</a:t>
            </a:r>
            <a:r>
              <a:rPr sz="2100" spc="-240" dirty="0">
                <a:latin typeface="Trebuchet MS"/>
                <a:cs typeface="Trebuchet MS"/>
              </a:rPr>
              <a:t> </a:t>
            </a:r>
            <a:r>
              <a:rPr sz="2100" spc="-100" dirty="0">
                <a:latin typeface="Trebuchet MS"/>
                <a:cs typeface="Trebuchet MS"/>
              </a:rPr>
              <a:t>attività,</a:t>
            </a:r>
            <a:r>
              <a:rPr sz="2100" spc="-240" dirty="0">
                <a:latin typeface="Trebuchet MS"/>
                <a:cs typeface="Trebuchet MS"/>
              </a:rPr>
              <a:t> </a:t>
            </a:r>
            <a:r>
              <a:rPr sz="2100" spc="-135" dirty="0">
                <a:latin typeface="Trebuchet MS"/>
                <a:cs typeface="Trebuchet MS"/>
              </a:rPr>
              <a:t>i</a:t>
            </a:r>
            <a:r>
              <a:rPr sz="2100" spc="-240" dirty="0">
                <a:latin typeface="Trebuchet MS"/>
                <a:cs typeface="Trebuchet MS"/>
              </a:rPr>
              <a:t> </a:t>
            </a:r>
            <a:r>
              <a:rPr sz="2100" spc="-75" dirty="0">
                <a:latin typeface="Trebuchet MS"/>
                <a:cs typeface="Trebuchet MS"/>
              </a:rPr>
              <a:t>profili </a:t>
            </a:r>
            <a:r>
              <a:rPr sz="2100" spc="-540" dirty="0">
                <a:latin typeface="Trebuchet MS"/>
                <a:cs typeface="Trebuchet MS"/>
              </a:rPr>
              <a:t> </a:t>
            </a:r>
            <a:r>
              <a:rPr sz="2100" spc="-70" dirty="0">
                <a:latin typeface="Trebuchet MS"/>
                <a:cs typeface="Trebuchet MS"/>
              </a:rPr>
              <a:t>tributari</a:t>
            </a:r>
            <a:r>
              <a:rPr sz="2100" spc="-240" dirty="0">
                <a:latin typeface="Trebuchet MS"/>
                <a:cs typeface="Trebuchet MS"/>
              </a:rPr>
              <a:t> </a:t>
            </a:r>
            <a:r>
              <a:rPr sz="2100" spc="-85" dirty="0">
                <a:latin typeface="Trebuchet MS"/>
                <a:cs typeface="Trebuchet MS"/>
              </a:rPr>
              <a:t>cui</a:t>
            </a:r>
            <a:r>
              <a:rPr sz="2100" spc="-240" dirty="0">
                <a:latin typeface="Trebuchet MS"/>
                <a:cs typeface="Trebuchet MS"/>
              </a:rPr>
              <a:t> </a:t>
            </a:r>
            <a:r>
              <a:rPr sz="2100" spc="-75" dirty="0">
                <a:latin typeface="Trebuchet MS"/>
                <a:cs typeface="Trebuchet MS"/>
              </a:rPr>
              <a:t>gli</a:t>
            </a:r>
            <a:r>
              <a:rPr sz="2100" spc="-240" dirty="0">
                <a:latin typeface="Trebuchet MS"/>
                <a:cs typeface="Trebuchet MS"/>
              </a:rPr>
              <a:t> </a:t>
            </a:r>
            <a:r>
              <a:rPr sz="2100" spc="-65" dirty="0">
                <a:latin typeface="Trebuchet MS"/>
                <a:cs typeface="Trebuchet MS"/>
              </a:rPr>
              <a:t>enti</a:t>
            </a:r>
            <a:r>
              <a:rPr sz="2100" spc="-240" dirty="0">
                <a:latin typeface="Trebuchet MS"/>
                <a:cs typeface="Trebuchet MS"/>
              </a:rPr>
              <a:t> </a:t>
            </a:r>
            <a:r>
              <a:rPr sz="2100" spc="-65" dirty="0">
                <a:latin typeface="Trebuchet MS"/>
                <a:cs typeface="Trebuchet MS"/>
              </a:rPr>
              <a:t>religiosi</a:t>
            </a:r>
            <a:r>
              <a:rPr sz="2100" spc="-240" dirty="0">
                <a:latin typeface="Trebuchet MS"/>
                <a:cs typeface="Trebuchet MS"/>
              </a:rPr>
              <a:t> </a:t>
            </a:r>
            <a:r>
              <a:rPr sz="2100" spc="-80" dirty="0">
                <a:latin typeface="Trebuchet MS"/>
                <a:cs typeface="Trebuchet MS"/>
              </a:rPr>
              <a:t>titolari</a:t>
            </a:r>
            <a:r>
              <a:rPr sz="2100" spc="-240" dirty="0">
                <a:latin typeface="Trebuchet MS"/>
                <a:cs typeface="Trebuchet MS"/>
              </a:rPr>
              <a:t> </a:t>
            </a:r>
            <a:r>
              <a:rPr sz="2100" spc="-80" dirty="0">
                <a:latin typeface="Trebuchet MS"/>
                <a:cs typeface="Trebuchet MS"/>
              </a:rPr>
              <a:t>di</a:t>
            </a:r>
            <a:r>
              <a:rPr sz="2100" spc="-235" dirty="0">
                <a:latin typeface="Trebuchet MS"/>
                <a:cs typeface="Trebuchet MS"/>
              </a:rPr>
              <a:t> </a:t>
            </a:r>
            <a:r>
              <a:rPr sz="2100" spc="-55" dirty="0">
                <a:latin typeface="Trebuchet MS"/>
                <a:cs typeface="Trebuchet MS"/>
              </a:rPr>
              <a:t>imprese</a:t>
            </a:r>
            <a:r>
              <a:rPr sz="2100" spc="-240" dirty="0">
                <a:latin typeface="Trebuchet MS"/>
                <a:cs typeface="Trebuchet MS"/>
              </a:rPr>
              <a:t> </a:t>
            </a:r>
            <a:r>
              <a:rPr sz="2100" spc="25" dirty="0">
                <a:latin typeface="Trebuchet MS"/>
                <a:cs typeface="Trebuchet MS"/>
              </a:rPr>
              <a:t>sono</a:t>
            </a:r>
            <a:r>
              <a:rPr sz="2100" spc="-240" dirty="0">
                <a:latin typeface="Trebuchet MS"/>
                <a:cs typeface="Trebuchet MS"/>
              </a:rPr>
              <a:t> </a:t>
            </a:r>
            <a:r>
              <a:rPr sz="2100" spc="-55" dirty="0">
                <a:latin typeface="Trebuchet MS"/>
                <a:cs typeface="Trebuchet MS"/>
              </a:rPr>
              <a:t>soggetti,</a:t>
            </a:r>
            <a:r>
              <a:rPr sz="2100" spc="-240" dirty="0">
                <a:latin typeface="Trebuchet MS"/>
                <a:cs typeface="Trebuchet MS"/>
              </a:rPr>
              <a:t> </a:t>
            </a:r>
            <a:r>
              <a:rPr sz="2100" spc="-75" dirty="0">
                <a:latin typeface="Trebuchet MS"/>
                <a:cs typeface="Trebuchet MS"/>
              </a:rPr>
              <a:t>ciò </a:t>
            </a:r>
            <a:r>
              <a:rPr sz="2100" spc="-70" dirty="0">
                <a:latin typeface="Trebuchet MS"/>
                <a:cs typeface="Trebuchet MS"/>
              </a:rPr>
              <a:t> </a:t>
            </a:r>
            <a:r>
              <a:rPr sz="2100" spc="-105" dirty="0">
                <a:latin typeface="Trebuchet MS"/>
                <a:cs typeface="Trebuchet MS"/>
              </a:rPr>
              <a:t>al </a:t>
            </a:r>
            <a:r>
              <a:rPr sz="2100" spc="-60" dirty="0">
                <a:latin typeface="Trebuchet MS"/>
                <a:cs typeface="Trebuchet MS"/>
              </a:rPr>
              <a:t>fine </a:t>
            </a:r>
            <a:r>
              <a:rPr sz="2100" spc="-85" dirty="0">
                <a:latin typeface="Trebuchet MS"/>
                <a:cs typeface="Trebuchet MS"/>
              </a:rPr>
              <a:t>di </a:t>
            </a:r>
            <a:r>
              <a:rPr sz="2100" spc="-65" dirty="0">
                <a:latin typeface="Trebuchet MS"/>
                <a:cs typeface="Trebuchet MS"/>
              </a:rPr>
              <a:t>individuare </a:t>
            </a:r>
            <a:r>
              <a:rPr sz="2100" spc="-140" dirty="0">
                <a:latin typeface="Trebuchet MS"/>
                <a:cs typeface="Trebuchet MS"/>
              </a:rPr>
              <a:t>il </a:t>
            </a:r>
            <a:r>
              <a:rPr sz="2100" spc="-50" dirty="0">
                <a:latin typeface="Trebuchet MS"/>
                <a:cs typeface="Trebuchet MS"/>
              </a:rPr>
              <a:t>corretto </a:t>
            </a:r>
            <a:r>
              <a:rPr sz="2100" spc="-60" dirty="0">
                <a:latin typeface="Trebuchet MS"/>
                <a:cs typeface="Trebuchet MS"/>
              </a:rPr>
              <a:t>regime </a:t>
            </a:r>
            <a:r>
              <a:rPr sz="2100" spc="-75" dirty="0">
                <a:latin typeface="Trebuchet MS"/>
                <a:cs typeface="Trebuchet MS"/>
              </a:rPr>
              <a:t>fiscale </a:t>
            </a:r>
            <a:r>
              <a:rPr sz="2100" spc="-60" dirty="0">
                <a:latin typeface="Trebuchet MS"/>
                <a:cs typeface="Trebuchet MS"/>
              </a:rPr>
              <a:t>ed </a:t>
            </a:r>
            <a:r>
              <a:rPr sz="2100" spc="-70" dirty="0">
                <a:latin typeface="Trebuchet MS"/>
                <a:cs typeface="Trebuchet MS"/>
              </a:rPr>
              <a:t>evitare </a:t>
            </a:r>
            <a:r>
              <a:rPr sz="2100" spc="-65" dirty="0">
                <a:latin typeface="Trebuchet MS"/>
                <a:cs typeface="Trebuchet MS"/>
              </a:rPr>
              <a:t> </a:t>
            </a:r>
            <a:r>
              <a:rPr sz="2100" spc="-40" dirty="0">
                <a:latin typeface="Trebuchet MS"/>
                <a:cs typeface="Trebuchet MS"/>
              </a:rPr>
              <a:t>condotte </a:t>
            </a:r>
            <a:r>
              <a:rPr sz="2100" spc="-35" dirty="0">
                <a:latin typeface="Trebuchet MS"/>
                <a:cs typeface="Trebuchet MS"/>
              </a:rPr>
              <a:t>distorsive </a:t>
            </a:r>
            <a:r>
              <a:rPr sz="2100" spc="-90" dirty="0">
                <a:latin typeface="Trebuchet MS"/>
                <a:cs typeface="Trebuchet MS"/>
              </a:rPr>
              <a:t>del </a:t>
            </a:r>
            <a:r>
              <a:rPr sz="2100" spc="-60" dirty="0" err="1" smtClean="0">
                <a:latin typeface="Trebuchet MS"/>
                <a:cs typeface="Trebuchet MS"/>
              </a:rPr>
              <a:t>mercato</a:t>
            </a:r>
            <a:r>
              <a:rPr sz="2100" spc="-360" dirty="0" smtClean="0">
                <a:latin typeface="Trebuchet MS"/>
                <a:cs typeface="Trebuchet MS"/>
              </a:rPr>
              <a:t>.</a:t>
            </a:r>
            <a:endParaRPr sz="2100" dirty="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025650">
              <a:lnSpc>
                <a:spcPct val="100000"/>
              </a:lnSpc>
              <a:spcBef>
                <a:spcPts val="105"/>
              </a:spcBef>
            </a:pPr>
            <a:r>
              <a:rPr spc="-30" dirty="0"/>
              <a:t>Obiettivi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072934" y="1387475"/>
            <a:ext cx="282129" cy="396240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190"/>
              </a:lnSpc>
            </a:pPr>
            <a:r>
              <a:rPr lang="it-IT" sz="2200" spc="-5" dirty="0" smtClean="0">
                <a:latin typeface="Lucida Sans Unicode"/>
                <a:cs typeface="Lucida Sans Unicode"/>
              </a:rPr>
              <a:t>Raccolta e analisi dei dati</a:t>
            </a:r>
            <a:endParaRPr sz="2200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5974" y="51134"/>
            <a:ext cx="2047874" cy="70484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5715406"/>
            <a:ext cx="7555991" cy="497204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73050" y="1006475"/>
            <a:ext cx="6248400" cy="441524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12750" marR="5080" algn="ctr">
              <a:lnSpc>
                <a:spcPct val="114900"/>
              </a:lnSpc>
              <a:spcBef>
                <a:spcPts val="95"/>
              </a:spcBef>
            </a:pPr>
            <a:r>
              <a:rPr sz="2300" b="1" spc="-50" dirty="0">
                <a:latin typeface="Trebuchet MS"/>
                <a:cs typeface="Trebuchet MS"/>
              </a:rPr>
              <a:t>I</a:t>
            </a:r>
            <a:r>
              <a:rPr sz="2300" b="1" spc="-60" dirty="0">
                <a:latin typeface="Trebuchet MS"/>
                <a:cs typeface="Trebuchet MS"/>
              </a:rPr>
              <a:t>N</a:t>
            </a:r>
            <a:r>
              <a:rPr sz="2300" b="1" spc="-80" dirty="0">
                <a:latin typeface="Trebuchet MS"/>
                <a:cs typeface="Trebuchet MS"/>
              </a:rPr>
              <a:t>D</a:t>
            </a:r>
            <a:r>
              <a:rPr sz="2300" b="1" spc="-50" dirty="0">
                <a:latin typeface="Trebuchet MS"/>
                <a:cs typeface="Trebuchet MS"/>
              </a:rPr>
              <a:t>I</a:t>
            </a:r>
            <a:r>
              <a:rPr sz="2300" b="1" spc="-15" dirty="0">
                <a:latin typeface="Trebuchet MS"/>
                <a:cs typeface="Trebuchet MS"/>
              </a:rPr>
              <a:t>V</a:t>
            </a:r>
            <a:r>
              <a:rPr sz="2300" b="1" spc="-50" dirty="0">
                <a:latin typeface="Trebuchet MS"/>
                <a:cs typeface="Trebuchet MS"/>
              </a:rPr>
              <a:t>I</a:t>
            </a:r>
            <a:r>
              <a:rPr sz="2300" b="1" spc="-80" dirty="0">
                <a:latin typeface="Trebuchet MS"/>
                <a:cs typeface="Trebuchet MS"/>
              </a:rPr>
              <a:t>D</a:t>
            </a:r>
            <a:r>
              <a:rPr sz="2300" b="1" spc="-105" dirty="0">
                <a:latin typeface="Trebuchet MS"/>
                <a:cs typeface="Trebuchet MS"/>
              </a:rPr>
              <a:t>U</a:t>
            </a:r>
            <a:r>
              <a:rPr sz="2300" b="1" spc="-40" dirty="0">
                <a:latin typeface="Trebuchet MS"/>
                <a:cs typeface="Trebuchet MS"/>
              </a:rPr>
              <a:t>A</a:t>
            </a:r>
            <a:r>
              <a:rPr sz="2300" b="1" spc="-105" dirty="0">
                <a:latin typeface="Trebuchet MS"/>
                <a:cs typeface="Trebuchet MS"/>
              </a:rPr>
              <a:t>Z</a:t>
            </a:r>
            <a:r>
              <a:rPr sz="2300" b="1" spc="-50" dirty="0">
                <a:latin typeface="Trebuchet MS"/>
                <a:cs typeface="Trebuchet MS"/>
              </a:rPr>
              <a:t>I</a:t>
            </a:r>
            <a:r>
              <a:rPr sz="2300" b="1" spc="-114" dirty="0">
                <a:latin typeface="Trebuchet MS"/>
                <a:cs typeface="Trebuchet MS"/>
              </a:rPr>
              <a:t>O</a:t>
            </a:r>
            <a:r>
              <a:rPr sz="2300" b="1" spc="-60" dirty="0">
                <a:latin typeface="Trebuchet MS"/>
                <a:cs typeface="Trebuchet MS"/>
              </a:rPr>
              <a:t>N</a:t>
            </a:r>
            <a:r>
              <a:rPr sz="2300" b="1" spc="-120" dirty="0">
                <a:latin typeface="Trebuchet MS"/>
                <a:cs typeface="Trebuchet MS"/>
              </a:rPr>
              <a:t>E</a:t>
            </a:r>
            <a:r>
              <a:rPr sz="2300" b="1" spc="-285" dirty="0">
                <a:latin typeface="Trebuchet MS"/>
                <a:cs typeface="Trebuchet MS"/>
              </a:rPr>
              <a:t> </a:t>
            </a:r>
            <a:r>
              <a:rPr sz="2300" b="1" spc="-80" dirty="0">
                <a:latin typeface="Trebuchet MS"/>
                <a:cs typeface="Trebuchet MS"/>
              </a:rPr>
              <a:t>D</a:t>
            </a:r>
            <a:r>
              <a:rPr sz="2300" b="1" spc="-50" dirty="0">
                <a:latin typeface="Trebuchet MS"/>
                <a:cs typeface="Trebuchet MS"/>
              </a:rPr>
              <a:t>I</a:t>
            </a:r>
            <a:r>
              <a:rPr sz="2300" b="1" spc="-285" dirty="0">
                <a:latin typeface="Trebuchet MS"/>
                <a:cs typeface="Trebuchet MS"/>
              </a:rPr>
              <a:t> </a:t>
            </a:r>
            <a:r>
              <a:rPr sz="2300" b="1" spc="-75" dirty="0">
                <a:latin typeface="Trebuchet MS"/>
                <a:cs typeface="Trebuchet MS"/>
              </a:rPr>
              <a:t>B</a:t>
            </a:r>
            <a:r>
              <a:rPr sz="2300" b="1" spc="-120" dirty="0">
                <a:latin typeface="Trebuchet MS"/>
                <a:cs typeface="Trebuchet MS"/>
              </a:rPr>
              <a:t>E</a:t>
            </a:r>
            <a:r>
              <a:rPr sz="2300" b="1" spc="-40" dirty="0">
                <a:latin typeface="Trebuchet MS"/>
                <a:cs typeface="Trebuchet MS"/>
              </a:rPr>
              <a:t>S</a:t>
            </a:r>
            <a:r>
              <a:rPr sz="2300" b="1" spc="-170" dirty="0">
                <a:latin typeface="Trebuchet MS"/>
                <a:cs typeface="Trebuchet MS"/>
              </a:rPr>
              <a:t>T</a:t>
            </a:r>
            <a:r>
              <a:rPr sz="2300" b="1" spc="-285" dirty="0">
                <a:latin typeface="Trebuchet MS"/>
                <a:cs typeface="Trebuchet MS"/>
              </a:rPr>
              <a:t> </a:t>
            </a:r>
            <a:r>
              <a:rPr sz="2300" b="1" spc="-55" dirty="0">
                <a:latin typeface="Trebuchet MS"/>
                <a:cs typeface="Trebuchet MS"/>
              </a:rPr>
              <a:t>P</a:t>
            </a:r>
            <a:r>
              <a:rPr sz="2300" b="1" spc="-70" dirty="0">
                <a:latin typeface="Trebuchet MS"/>
                <a:cs typeface="Trebuchet MS"/>
              </a:rPr>
              <a:t>R</a:t>
            </a:r>
            <a:r>
              <a:rPr sz="2300" b="1" spc="-40" dirty="0">
                <a:latin typeface="Trebuchet MS"/>
                <a:cs typeface="Trebuchet MS"/>
              </a:rPr>
              <a:t>A</a:t>
            </a:r>
            <a:r>
              <a:rPr sz="2300" b="1" spc="-190" dirty="0">
                <a:latin typeface="Trebuchet MS"/>
                <a:cs typeface="Trebuchet MS"/>
              </a:rPr>
              <a:t>C</a:t>
            </a:r>
            <a:r>
              <a:rPr sz="2300" b="1" spc="-170" dirty="0">
                <a:latin typeface="Trebuchet MS"/>
                <a:cs typeface="Trebuchet MS"/>
              </a:rPr>
              <a:t>T</a:t>
            </a:r>
            <a:r>
              <a:rPr sz="2300" b="1" spc="-50" dirty="0">
                <a:latin typeface="Trebuchet MS"/>
                <a:cs typeface="Trebuchet MS"/>
              </a:rPr>
              <a:t>I</a:t>
            </a:r>
            <a:r>
              <a:rPr sz="2300" b="1" spc="-190" dirty="0">
                <a:latin typeface="Trebuchet MS"/>
                <a:cs typeface="Trebuchet MS"/>
              </a:rPr>
              <a:t>C</a:t>
            </a:r>
            <a:r>
              <a:rPr sz="2300" b="1" spc="-120" dirty="0">
                <a:latin typeface="Trebuchet MS"/>
                <a:cs typeface="Trebuchet MS"/>
              </a:rPr>
              <a:t>E</a:t>
            </a:r>
            <a:r>
              <a:rPr sz="2300" b="1" spc="-40" dirty="0">
                <a:latin typeface="Trebuchet MS"/>
                <a:cs typeface="Trebuchet MS"/>
              </a:rPr>
              <a:t>S</a:t>
            </a:r>
            <a:r>
              <a:rPr sz="2300" b="1" spc="-285" dirty="0">
                <a:latin typeface="Trebuchet MS"/>
                <a:cs typeface="Trebuchet MS"/>
              </a:rPr>
              <a:t> </a:t>
            </a:r>
            <a:r>
              <a:rPr sz="2300" b="1" spc="-60" dirty="0">
                <a:latin typeface="Trebuchet MS"/>
                <a:cs typeface="Trebuchet MS"/>
              </a:rPr>
              <a:t>N</a:t>
            </a:r>
            <a:r>
              <a:rPr sz="2300" b="1" spc="-120" dirty="0">
                <a:latin typeface="Trebuchet MS"/>
                <a:cs typeface="Trebuchet MS"/>
              </a:rPr>
              <a:t>E</a:t>
            </a:r>
            <a:r>
              <a:rPr sz="2300" b="1" spc="-170" dirty="0">
                <a:latin typeface="Trebuchet MS"/>
                <a:cs typeface="Trebuchet MS"/>
              </a:rPr>
              <a:t>LL</a:t>
            </a:r>
            <a:r>
              <a:rPr sz="2300" b="1" spc="-35" dirty="0">
                <a:latin typeface="Trebuchet MS"/>
                <a:cs typeface="Trebuchet MS"/>
              </a:rPr>
              <a:t>A</a:t>
            </a:r>
            <a:r>
              <a:rPr sz="2300" b="1" spc="-285" dirty="0">
                <a:latin typeface="Trebuchet MS"/>
                <a:cs typeface="Trebuchet MS"/>
              </a:rPr>
              <a:t> </a:t>
            </a:r>
            <a:r>
              <a:rPr sz="2300" b="1" spc="-180" dirty="0">
                <a:latin typeface="Trebuchet MS"/>
                <a:cs typeface="Trebuchet MS"/>
              </a:rPr>
              <a:t>G</a:t>
            </a:r>
            <a:r>
              <a:rPr sz="2300" b="1" spc="-120" dirty="0">
                <a:latin typeface="Trebuchet MS"/>
                <a:cs typeface="Trebuchet MS"/>
              </a:rPr>
              <a:t>E</a:t>
            </a:r>
            <a:r>
              <a:rPr sz="2300" b="1" spc="-40" dirty="0">
                <a:latin typeface="Trebuchet MS"/>
                <a:cs typeface="Trebuchet MS"/>
              </a:rPr>
              <a:t>S</a:t>
            </a:r>
            <a:r>
              <a:rPr sz="2300" b="1" spc="-170" dirty="0">
                <a:latin typeface="Trebuchet MS"/>
                <a:cs typeface="Trebuchet MS"/>
              </a:rPr>
              <a:t>T</a:t>
            </a:r>
            <a:r>
              <a:rPr sz="2300" b="1" spc="-50" dirty="0">
                <a:latin typeface="Trebuchet MS"/>
                <a:cs typeface="Trebuchet MS"/>
              </a:rPr>
              <a:t>I</a:t>
            </a:r>
            <a:r>
              <a:rPr sz="2300" b="1" spc="-114" dirty="0">
                <a:latin typeface="Trebuchet MS"/>
                <a:cs typeface="Trebuchet MS"/>
              </a:rPr>
              <a:t>O</a:t>
            </a:r>
            <a:r>
              <a:rPr sz="2300" b="1" spc="-60" dirty="0">
                <a:latin typeface="Trebuchet MS"/>
                <a:cs typeface="Trebuchet MS"/>
              </a:rPr>
              <a:t>N</a:t>
            </a:r>
            <a:r>
              <a:rPr sz="2300" b="1" spc="-120" dirty="0">
                <a:latin typeface="Trebuchet MS"/>
                <a:cs typeface="Trebuchet MS"/>
              </a:rPr>
              <a:t>E</a:t>
            </a:r>
            <a:r>
              <a:rPr sz="2300" b="1" spc="-285" dirty="0">
                <a:latin typeface="Trebuchet MS"/>
                <a:cs typeface="Trebuchet MS"/>
              </a:rPr>
              <a:t> </a:t>
            </a:r>
            <a:r>
              <a:rPr sz="2300" b="1" spc="-80" dirty="0">
                <a:latin typeface="Trebuchet MS"/>
                <a:cs typeface="Trebuchet MS"/>
              </a:rPr>
              <a:t>E  </a:t>
            </a:r>
            <a:r>
              <a:rPr sz="2300" b="1" spc="-70" dirty="0">
                <a:latin typeface="Trebuchet MS"/>
                <a:cs typeface="Trebuchet MS"/>
              </a:rPr>
              <a:t>AMMINISTRAZIONE</a:t>
            </a:r>
            <a:r>
              <a:rPr sz="2300" b="1" spc="-285" dirty="0">
                <a:latin typeface="Trebuchet MS"/>
                <a:cs typeface="Trebuchet MS"/>
              </a:rPr>
              <a:t> </a:t>
            </a:r>
            <a:r>
              <a:rPr sz="2300" b="1" spc="-85" dirty="0">
                <a:latin typeface="Trebuchet MS"/>
                <a:cs typeface="Trebuchet MS"/>
              </a:rPr>
              <a:t>DEI</a:t>
            </a:r>
            <a:r>
              <a:rPr sz="2300" b="1" spc="-285" dirty="0">
                <a:latin typeface="Trebuchet MS"/>
                <a:cs typeface="Trebuchet MS"/>
              </a:rPr>
              <a:t> </a:t>
            </a:r>
            <a:r>
              <a:rPr sz="2300" b="1" spc="-75" dirty="0">
                <a:latin typeface="Trebuchet MS"/>
                <a:cs typeface="Trebuchet MS"/>
              </a:rPr>
              <a:t>BENI</a:t>
            </a:r>
            <a:r>
              <a:rPr sz="2300" b="1" spc="-285" dirty="0">
                <a:latin typeface="Trebuchet MS"/>
                <a:cs typeface="Trebuchet MS"/>
              </a:rPr>
              <a:t> </a:t>
            </a:r>
            <a:r>
              <a:rPr sz="2300" b="1" spc="-85" dirty="0">
                <a:latin typeface="Trebuchet MS"/>
                <a:cs typeface="Trebuchet MS"/>
              </a:rPr>
              <a:t>APPARTENENTI</a:t>
            </a:r>
            <a:r>
              <a:rPr sz="2300" b="1" spc="-280" dirty="0">
                <a:latin typeface="Trebuchet MS"/>
                <a:cs typeface="Trebuchet MS"/>
              </a:rPr>
              <a:t> </a:t>
            </a:r>
            <a:r>
              <a:rPr sz="2300" b="1" spc="-110" dirty="0">
                <a:latin typeface="Trebuchet MS"/>
                <a:cs typeface="Trebuchet MS"/>
              </a:rPr>
              <a:t>AGLI</a:t>
            </a:r>
            <a:r>
              <a:rPr sz="2300" b="1" spc="-285" dirty="0">
                <a:latin typeface="Trebuchet MS"/>
                <a:cs typeface="Trebuchet MS"/>
              </a:rPr>
              <a:t> </a:t>
            </a:r>
            <a:r>
              <a:rPr sz="2300" b="1" spc="-100" dirty="0">
                <a:latin typeface="Trebuchet MS"/>
                <a:cs typeface="Trebuchet MS"/>
              </a:rPr>
              <a:t>ENTI </a:t>
            </a:r>
            <a:r>
              <a:rPr sz="2300" b="1" spc="-95" dirty="0">
                <a:latin typeface="Trebuchet MS"/>
                <a:cs typeface="Trebuchet MS"/>
              </a:rPr>
              <a:t> RELIGIOSI</a:t>
            </a:r>
            <a:endParaRPr sz="2300" dirty="0">
              <a:latin typeface="Trebuchet MS"/>
              <a:cs typeface="Trebuchet MS"/>
            </a:endParaRPr>
          </a:p>
          <a:p>
            <a:pPr algn="just">
              <a:lnSpc>
                <a:spcPct val="100000"/>
              </a:lnSpc>
              <a:spcBef>
                <a:spcPts val="55"/>
              </a:spcBef>
            </a:pPr>
            <a:endParaRPr sz="2300" dirty="0">
              <a:latin typeface="Trebuchet MS"/>
              <a:cs typeface="Trebuchet MS"/>
            </a:endParaRPr>
          </a:p>
          <a:p>
            <a:pPr marL="12700" marR="40640" algn="just">
              <a:lnSpc>
                <a:spcPct val="114900"/>
              </a:lnSpc>
            </a:pPr>
            <a:r>
              <a:rPr sz="2300" spc="-30" dirty="0">
                <a:latin typeface="Trebuchet MS"/>
                <a:cs typeface="Trebuchet MS"/>
              </a:rPr>
              <a:t>L'Osservatorio</a:t>
            </a:r>
            <a:r>
              <a:rPr sz="2300" spc="-240" dirty="0">
                <a:latin typeface="Trebuchet MS"/>
                <a:cs typeface="Trebuchet MS"/>
              </a:rPr>
              <a:t> </a:t>
            </a:r>
            <a:r>
              <a:rPr sz="2300" spc="-35" dirty="0">
                <a:latin typeface="Trebuchet MS"/>
                <a:cs typeface="Trebuchet MS"/>
              </a:rPr>
              <a:t>si</a:t>
            </a:r>
            <a:r>
              <a:rPr sz="2300" spc="-240" dirty="0">
                <a:latin typeface="Trebuchet MS"/>
                <a:cs typeface="Trebuchet MS"/>
              </a:rPr>
              <a:t> </a:t>
            </a:r>
            <a:r>
              <a:rPr sz="2300" spc="-30" dirty="0">
                <a:latin typeface="Trebuchet MS"/>
                <a:cs typeface="Trebuchet MS"/>
              </a:rPr>
              <a:t>propone</a:t>
            </a:r>
            <a:r>
              <a:rPr sz="2300" spc="-240" dirty="0">
                <a:latin typeface="Trebuchet MS"/>
                <a:cs typeface="Trebuchet MS"/>
              </a:rPr>
              <a:t> </a:t>
            </a:r>
            <a:r>
              <a:rPr sz="2300" spc="-80" dirty="0">
                <a:latin typeface="Trebuchet MS"/>
                <a:cs typeface="Trebuchet MS"/>
              </a:rPr>
              <a:t>di</a:t>
            </a:r>
            <a:r>
              <a:rPr sz="2300" spc="-240" dirty="0">
                <a:latin typeface="Trebuchet MS"/>
                <a:cs typeface="Trebuchet MS"/>
              </a:rPr>
              <a:t> </a:t>
            </a:r>
            <a:r>
              <a:rPr sz="2300" spc="-60" dirty="0">
                <a:latin typeface="Trebuchet MS"/>
                <a:cs typeface="Trebuchet MS"/>
              </a:rPr>
              <a:t>individuare</a:t>
            </a:r>
            <a:r>
              <a:rPr sz="2300" spc="-240" dirty="0">
                <a:latin typeface="Trebuchet MS"/>
                <a:cs typeface="Trebuchet MS"/>
              </a:rPr>
              <a:t> </a:t>
            </a:r>
            <a:r>
              <a:rPr sz="2300" spc="-50" dirty="0">
                <a:latin typeface="Trebuchet MS"/>
                <a:cs typeface="Trebuchet MS"/>
              </a:rPr>
              <a:t>soluzioni</a:t>
            </a:r>
            <a:r>
              <a:rPr sz="2300" spc="-240" dirty="0">
                <a:latin typeface="Trebuchet MS"/>
                <a:cs typeface="Trebuchet MS"/>
              </a:rPr>
              <a:t> </a:t>
            </a:r>
            <a:r>
              <a:rPr sz="2300" spc="-90" dirty="0">
                <a:latin typeface="Trebuchet MS"/>
                <a:cs typeface="Trebuchet MS"/>
              </a:rPr>
              <a:t>e</a:t>
            </a:r>
            <a:r>
              <a:rPr sz="2300" spc="-240" dirty="0">
                <a:latin typeface="Trebuchet MS"/>
                <a:cs typeface="Trebuchet MS"/>
              </a:rPr>
              <a:t> </a:t>
            </a:r>
            <a:r>
              <a:rPr sz="2300" spc="-55" dirty="0">
                <a:latin typeface="Trebuchet MS"/>
                <a:cs typeface="Trebuchet MS"/>
              </a:rPr>
              <a:t>regole </a:t>
            </a:r>
            <a:r>
              <a:rPr sz="2300" spc="-50" dirty="0">
                <a:latin typeface="Trebuchet MS"/>
                <a:cs typeface="Trebuchet MS"/>
              </a:rPr>
              <a:t> </a:t>
            </a:r>
            <a:r>
              <a:rPr sz="2300" spc="5" dirty="0">
                <a:latin typeface="Trebuchet MS"/>
                <a:cs typeface="Trebuchet MS"/>
              </a:rPr>
              <a:t>o</a:t>
            </a:r>
            <a:r>
              <a:rPr sz="2300" spc="-35" dirty="0">
                <a:latin typeface="Trebuchet MS"/>
                <a:cs typeface="Trebuchet MS"/>
              </a:rPr>
              <a:t>p</a:t>
            </a:r>
            <a:r>
              <a:rPr sz="2300" spc="-90" dirty="0">
                <a:latin typeface="Trebuchet MS"/>
                <a:cs typeface="Trebuchet MS"/>
              </a:rPr>
              <a:t>e</a:t>
            </a:r>
            <a:r>
              <a:rPr sz="2300" spc="-65" dirty="0">
                <a:latin typeface="Trebuchet MS"/>
                <a:cs typeface="Trebuchet MS"/>
              </a:rPr>
              <a:t>r</a:t>
            </a:r>
            <a:r>
              <a:rPr sz="2300" spc="-60" dirty="0">
                <a:latin typeface="Trebuchet MS"/>
                <a:cs typeface="Trebuchet MS"/>
              </a:rPr>
              <a:t>a</a:t>
            </a:r>
            <a:r>
              <a:rPr sz="2300" spc="-50" dirty="0">
                <a:latin typeface="Trebuchet MS"/>
                <a:cs typeface="Trebuchet MS"/>
              </a:rPr>
              <a:t>t</a:t>
            </a:r>
            <a:r>
              <a:rPr sz="2300" spc="-135" dirty="0">
                <a:latin typeface="Trebuchet MS"/>
                <a:cs typeface="Trebuchet MS"/>
              </a:rPr>
              <a:t>i</a:t>
            </a:r>
            <a:r>
              <a:rPr sz="2300" spc="5" dirty="0">
                <a:latin typeface="Trebuchet MS"/>
                <a:cs typeface="Trebuchet MS"/>
              </a:rPr>
              <a:t>v</a:t>
            </a:r>
            <a:r>
              <a:rPr sz="2300" spc="-90" dirty="0">
                <a:latin typeface="Trebuchet MS"/>
                <a:cs typeface="Trebuchet MS"/>
              </a:rPr>
              <a:t>e</a:t>
            </a:r>
            <a:r>
              <a:rPr sz="2300" spc="-245" dirty="0">
                <a:latin typeface="Trebuchet MS"/>
                <a:cs typeface="Trebuchet MS"/>
              </a:rPr>
              <a:t> </a:t>
            </a:r>
            <a:r>
              <a:rPr sz="2300" spc="-20" dirty="0">
                <a:latin typeface="Trebuchet MS"/>
                <a:cs typeface="Trebuchet MS"/>
              </a:rPr>
              <a:t>u</a:t>
            </a:r>
            <a:r>
              <a:rPr sz="2300" spc="-50" dirty="0">
                <a:latin typeface="Trebuchet MS"/>
                <a:cs typeface="Trebuchet MS"/>
              </a:rPr>
              <a:t>t</a:t>
            </a:r>
            <a:r>
              <a:rPr sz="2300" spc="-135" dirty="0">
                <a:latin typeface="Trebuchet MS"/>
                <a:cs typeface="Trebuchet MS"/>
              </a:rPr>
              <a:t>i</a:t>
            </a:r>
            <a:r>
              <a:rPr sz="2300" spc="-150" dirty="0">
                <a:latin typeface="Trebuchet MS"/>
                <a:cs typeface="Trebuchet MS"/>
              </a:rPr>
              <a:t>l</a:t>
            </a:r>
            <a:r>
              <a:rPr sz="2300" spc="-135" dirty="0">
                <a:latin typeface="Trebuchet MS"/>
                <a:cs typeface="Trebuchet MS"/>
              </a:rPr>
              <a:t>i</a:t>
            </a:r>
            <a:r>
              <a:rPr sz="2300" spc="-245" dirty="0">
                <a:latin typeface="Trebuchet MS"/>
                <a:cs typeface="Trebuchet MS"/>
              </a:rPr>
              <a:t> </a:t>
            </a:r>
            <a:r>
              <a:rPr sz="2300" spc="-35" dirty="0">
                <a:latin typeface="Trebuchet MS"/>
                <a:cs typeface="Trebuchet MS"/>
              </a:rPr>
              <a:t>p</a:t>
            </a:r>
            <a:r>
              <a:rPr sz="2300" spc="-90" dirty="0">
                <a:latin typeface="Trebuchet MS"/>
                <a:cs typeface="Trebuchet MS"/>
              </a:rPr>
              <a:t>e</a:t>
            </a:r>
            <a:r>
              <a:rPr sz="2300" spc="-65" dirty="0">
                <a:latin typeface="Trebuchet MS"/>
                <a:cs typeface="Trebuchet MS"/>
              </a:rPr>
              <a:t>r</a:t>
            </a:r>
            <a:r>
              <a:rPr sz="2300" spc="-245" dirty="0">
                <a:latin typeface="Trebuchet MS"/>
                <a:cs typeface="Trebuchet MS"/>
              </a:rPr>
              <a:t> </a:t>
            </a:r>
            <a:r>
              <a:rPr sz="2300" spc="-150" dirty="0">
                <a:latin typeface="Trebuchet MS"/>
                <a:cs typeface="Trebuchet MS"/>
              </a:rPr>
              <a:t>l</a:t>
            </a:r>
            <a:r>
              <a:rPr sz="2300" spc="-60" dirty="0">
                <a:latin typeface="Trebuchet MS"/>
                <a:cs typeface="Trebuchet MS"/>
              </a:rPr>
              <a:t>a</a:t>
            </a:r>
            <a:r>
              <a:rPr sz="2300" spc="-245" dirty="0">
                <a:latin typeface="Trebuchet MS"/>
                <a:cs typeface="Trebuchet MS"/>
              </a:rPr>
              <a:t> </a:t>
            </a:r>
            <a:r>
              <a:rPr sz="2300" spc="60" dirty="0">
                <a:latin typeface="Trebuchet MS"/>
                <a:cs typeface="Trebuchet MS"/>
              </a:rPr>
              <a:t>g</a:t>
            </a:r>
            <a:r>
              <a:rPr sz="2300" spc="-90" dirty="0">
                <a:latin typeface="Trebuchet MS"/>
                <a:cs typeface="Trebuchet MS"/>
              </a:rPr>
              <a:t>e</a:t>
            </a:r>
            <a:r>
              <a:rPr sz="2300" spc="65" dirty="0">
                <a:latin typeface="Trebuchet MS"/>
                <a:cs typeface="Trebuchet MS"/>
              </a:rPr>
              <a:t>s</a:t>
            </a:r>
            <a:r>
              <a:rPr sz="2300" spc="-50" dirty="0">
                <a:latin typeface="Trebuchet MS"/>
                <a:cs typeface="Trebuchet MS"/>
              </a:rPr>
              <a:t>t</a:t>
            </a:r>
            <a:r>
              <a:rPr sz="2300" spc="-135" dirty="0">
                <a:latin typeface="Trebuchet MS"/>
                <a:cs typeface="Trebuchet MS"/>
              </a:rPr>
              <a:t>i</a:t>
            </a:r>
            <a:r>
              <a:rPr sz="2300" spc="10" dirty="0">
                <a:latin typeface="Trebuchet MS"/>
                <a:cs typeface="Trebuchet MS"/>
              </a:rPr>
              <a:t>o</a:t>
            </a:r>
            <a:r>
              <a:rPr sz="2300" spc="15" dirty="0">
                <a:latin typeface="Trebuchet MS"/>
                <a:cs typeface="Trebuchet MS"/>
              </a:rPr>
              <a:t>n</a:t>
            </a:r>
            <a:r>
              <a:rPr sz="2300" spc="-90" dirty="0">
                <a:latin typeface="Trebuchet MS"/>
                <a:cs typeface="Trebuchet MS"/>
              </a:rPr>
              <a:t>e</a:t>
            </a:r>
            <a:r>
              <a:rPr sz="2300" spc="-245" dirty="0">
                <a:latin typeface="Trebuchet MS"/>
                <a:cs typeface="Trebuchet MS"/>
              </a:rPr>
              <a:t> </a:t>
            </a:r>
            <a:r>
              <a:rPr sz="2300" spc="-90" dirty="0">
                <a:latin typeface="Trebuchet MS"/>
                <a:cs typeface="Trebuchet MS"/>
              </a:rPr>
              <a:t>e</a:t>
            </a:r>
            <a:r>
              <a:rPr sz="2300" spc="-245" dirty="0">
                <a:latin typeface="Trebuchet MS"/>
                <a:cs typeface="Trebuchet MS"/>
              </a:rPr>
              <a:t> </a:t>
            </a:r>
            <a:r>
              <a:rPr sz="2300" spc="-150" dirty="0">
                <a:latin typeface="Trebuchet MS"/>
                <a:cs typeface="Trebuchet MS"/>
              </a:rPr>
              <a:t>l</a:t>
            </a:r>
            <a:r>
              <a:rPr sz="2300" spc="10" dirty="0">
                <a:latin typeface="Trebuchet MS"/>
                <a:cs typeface="Trebuchet MS"/>
              </a:rPr>
              <a:t>'</a:t>
            </a:r>
            <a:r>
              <a:rPr sz="2300" spc="-60" dirty="0">
                <a:latin typeface="Trebuchet MS"/>
                <a:cs typeface="Trebuchet MS"/>
              </a:rPr>
              <a:t>a</a:t>
            </a:r>
            <a:r>
              <a:rPr sz="2300" spc="-55" dirty="0">
                <a:latin typeface="Trebuchet MS"/>
                <a:cs typeface="Trebuchet MS"/>
              </a:rPr>
              <a:t>mm</a:t>
            </a:r>
            <a:r>
              <a:rPr sz="2300" spc="-135" dirty="0">
                <a:latin typeface="Trebuchet MS"/>
                <a:cs typeface="Trebuchet MS"/>
              </a:rPr>
              <a:t>i</a:t>
            </a:r>
            <a:r>
              <a:rPr sz="2300" spc="15" dirty="0">
                <a:latin typeface="Trebuchet MS"/>
                <a:cs typeface="Trebuchet MS"/>
              </a:rPr>
              <a:t>n</a:t>
            </a:r>
            <a:r>
              <a:rPr sz="2300" spc="-135" dirty="0">
                <a:latin typeface="Trebuchet MS"/>
                <a:cs typeface="Trebuchet MS"/>
              </a:rPr>
              <a:t>i</a:t>
            </a:r>
            <a:r>
              <a:rPr sz="2300" spc="65" dirty="0">
                <a:latin typeface="Trebuchet MS"/>
                <a:cs typeface="Trebuchet MS"/>
              </a:rPr>
              <a:t>s</a:t>
            </a:r>
            <a:r>
              <a:rPr sz="2300" spc="-50" dirty="0">
                <a:latin typeface="Trebuchet MS"/>
                <a:cs typeface="Trebuchet MS"/>
              </a:rPr>
              <a:t>t</a:t>
            </a:r>
            <a:r>
              <a:rPr sz="2300" spc="-65" dirty="0">
                <a:latin typeface="Trebuchet MS"/>
                <a:cs typeface="Trebuchet MS"/>
              </a:rPr>
              <a:t>r</a:t>
            </a:r>
            <a:r>
              <a:rPr sz="2300" spc="-60" dirty="0">
                <a:latin typeface="Trebuchet MS"/>
                <a:cs typeface="Trebuchet MS"/>
              </a:rPr>
              <a:t>a</a:t>
            </a:r>
            <a:r>
              <a:rPr sz="2300" spc="-90" dirty="0">
                <a:latin typeface="Trebuchet MS"/>
                <a:cs typeface="Trebuchet MS"/>
              </a:rPr>
              <a:t>z</a:t>
            </a:r>
            <a:r>
              <a:rPr sz="2300" spc="-135" dirty="0">
                <a:latin typeface="Trebuchet MS"/>
                <a:cs typeface="Trebuchet MS"/>
              </a:rPr>
              <a:t>i</a:t>
            </a:r>
            <a:r>
              <a:rPr sz="2300" spc="10" dirty="0">
                <a:latin typeface="Trebuchet MS"/>
                <a:cs typeface="Trebuchet MS"/>
              </a:rPr>
              <a:t>o</a:t>
            </a:r>
            <a:r>
              <a:rPr sz="2300" spc="15" dirty="0">
                <a:latin typeface="Trebuchet MS"/>
                <a:cs typeface="Trebuchet MS"/>
              </a:rPr>
              <a:t>n</a:t>
            </a:r>
            <a:r>
              <a:rPr sz="2300" spc="-90" dirty="0">
                <a:latin typeface="Trebuchet MS"/>
                <a:cs typeface="Trebuchet MS"/>
              </a:rPr>
              <a:t>e</a:t>
            </a:r>
            <a:r>
              <a:rPr sz="2300" spc="-245" dirty="0">
                <a:latin typeface="Trebuchet MS"/>
                <a:cs typeface="Trebuchet MS"/>
              </a:rPr>
              <a:t> </a:t>
            </a:r>
            <a:r>
              <a:rPr sz="2300" spc="-30" dirty="0">
                <a:latin typeface="Trebuchet MS"/>
                <a:cs typeface="Trebuchet MS"/>
              </a:rPr>
              <a:t>d</a:t>
            </a:r>
            <a:r>
              <a:rPr sz="2300" spc="-90" dirty="0">
                <a:latin typeface="Trebuchet MS"/>
                <a:cs typeface="Trebuchet MS"/>
              </a:rPr>
              <a:t>e</a:t>
            </a:r>
            <a:r>
              <a:rPr sz="2300" spc="-155" dirty="0">
                <a:latin typeface="Trebuchet MS"/>
                <a:cs typeface="Trebuchet MS"/>
              </a:rPr>
              <a:t>l  </a:t>
            </a:r>
            <a:r>
              <a:rPr sz="2300" spc="-50" dirty="0" err="1">
                <a:latin typeface="Trebuchet MS"/>
                <a:cs typeface="Trebuchet MS"/>
              </a:rPr>
              <a:t>patrimonio</a:t>
            </a:r>
            <a:r>
              <a:rPr sz="2300" spc="-50" dirty="0">
                <a:latin typeface="Trebuchet MS"/>
                <a:cs typeface="Trebuchet MS"/>
              </a:rPr>
              <a:t> </a:t>
            </a:r>
            <a:r>
              <a:rPr sz="2300" spc="-70" dirty="0" err="1" smtClean="0">
                <a:latin typeface="Trebuchet MS"/>
                <a:cs typeface="Trebuchet MS"/>
              </a:rPr>
              <a:t>ecclesiastico</a:t>
            </a:r>
            <a:r>
              <a:rPr sz="2300" spc="-95" dirty="0" smtClean="0">
                <a:latin typeface="Trebuchet MS"/>
                <a:cs typeface="Trebuchet MS"/>
              </a:rPr>
              <a:t>. </a:t>
            </a:r>
            <a:endParaRPr lang="it-IT" sz="2300" spc="-95" dirty="0" smtClean="0">
              <a:latin typeface="Trebuchet MS"/>
              <a:cs typeface="Trebuchet MS"/>
            </a:endParaRPr>
          </a:p>
          <a:p>
            <a:pPr marL="12700" marR="40640" algn="just">
              <a:lnSpc>
                <a:spcPct val="114900"/>
              </a:lnSpc>
            </a:pPr>
            <a:r>
              <a:rPr sz="2300" spc="-100" dirty="0" smtClean="0">
                <a:latin typeface="Trebuchet MS"/>
                <a:cs typeface="Trebuchet MS"/>
              </a:rPr>
              <a:t>Tale </a:t>
            </a:r>
            <a:r>
              <a:rPr sz="2300" spc="-65" dirty="0">
                <a:latin typeface="Trebuchet MS"/>
                <a:cs typeface="Trebuchet MS"/>
              </a:rPr>
              <a:t>attività </a:t>
            </a:r>
            <a:r>
              <a:rPr sz="2300" spc="-35" dirty="0">
                <a:latin typeface="Trebuchet MS"/>
                <a:cs typeface="Trebuchet MS"/>
              </a:rPr>
              <a:t>si </a:t>
            </a:r>
            <a:r>
              <a:rPr sz="2300" spc="-40" dirty="0">
                <a:latin typeface="Trebuchet MS"/>
                <a:cs typeface="Trebuchet MS"/>
              </a:rPr>
              <a:t>potrà </a:t>
            </a:r>
            <a:r>
              <a:rPr sz="2300" spc="-55" dirty="0">
                <a:latin typeface="Trebuchet MS"/>
                <a:cs typeface="Trebuchet MS"/>
              </a:rPr>
              <a:t>tradurre </a:t>
            </a:r>
            <a:r>
              <a:rPr sz="2300" spc="-85" dirty="0">
                <a:latin typeface="Trebuchet MS"/>
                <a:cs typeface="Trebuchet MS"/>
              </a:rPr>
              <a:t>nella </a:t>
            </a:r>
            <a:r>
              <a:rPr sz="2300" spc="-60" dirty="0">
                <a:latin typeface="Trebuchet MS"/>
                <a:cs typeface="Trebuchet MS"/>
              </a:rPr>
              <a:t>redazione </a:t>
            </a:r>
            <a:r>
              <a:rPr sz="2300" spc="-80" dirty="0">
                <a:latin typeface="Trebuchet MS"/>
                <a:cs typeface="Trebuchet MS"/>
              </a:rPr>
              <a:t>di </a:t>
            </a:r>
            <a:r>
              <a:rPr sz="2300" spc="-75" dirty="0">
                <a:latin typeface="Trebuchet MS"/>
                <a:cs typeface="Trebuchet MS"/>
              </a:rPr>
              <a:t> </a:t>
            </a:r>
            <a:r>
              <a:rPr sz="2300" spc="-95" dirty="0">
                <a:latin typeface="Trebuchet MS"/>
                <a:cs typeface="Trebuchet MS"/>
              </a:rPr>
              <a:t>protocolli,</a:t>
            </a:r>
            <a:r>
              <a:rPr sz="2300" spc="-245" dirty="0">
                <a:latin typeface="Trebuchet MS"/>
                <a:cs typeface="Trebuchet MS"/>
              </a:rPr>
              <a:t> </a:t>
            </a:r>
            <a:r>
              <a:rPr sz="2300" spc="-90" dirty="0">
                <a:latin typeface="Trebuchet MS"/>
                <a:cs typeface="Trebuchet MS"/>
              </a:rPr>
              <a:t>linee</a:t>
            </a:r>
            <a:r>
              <a:rPr sz="2300" spc="-240" dirty="0">
                <a:latin typeface="Trebuchet MS"/>
                <a:cs typeface="Trebuchet MS"/>
              </a:rPr>
              <a:t> </a:t>
            </a:r>
            <a:r>
              <a:rPr sz="2300" spc="-40" dirty="0">
                <a:latin typeface="Trebuchet MS"/>
                <a:cs typeface="Trebuchet MS"/>
              </a:rPr>
              <a:t>guida</a:t>
            </a:r>
            <a:r>
              <a:rPr sz="2300" spc="-240" dirty="0">
                <a:latin typeface="Trebuchet MS"/>
                <a:cs typeface="Trebuchet MS"/>
              </a:rPr>
              <a:t> </a:t>
            </a:r>
            <a:r>
              <a:rPr sz="2300" spc="-90" dirty="0">
                <a:latin typeface="Trebuchet MS"/>
                <a:cs typeface="Trebuchet MS"/>
              </a:rPr>
              <a:t>e</a:t>
            </a:r>
            <a:r>
              <a:rPr sz="2300" spc="-240" dirty="0">
                <a:latin typeface="Trebuchet MS"/>
                <a:cs typeface="Trebuchet MS"/>
              </a:rPr>
              <a:t> </a:t>
            </a:r>
            <a:r>
              <a:rPr sz="2300" spc="-85" dirty="0">
                <a:latin typeface="Trebuchet MS"/>
                <a:cs typeface="Trebuchet MS"/>
              </a:rPr>
              <a:t>modelli</a:t>
            </a:r>
            <a:r>
              <a:rPr sz="2300" spc="-240" dirty="0">
                <a:latin typeface="Trebuchet MS"/>
                <a:cs typeface="Trebuchet MS"/>
              </a:rPr>
              <a:t> </a:t>
            </a:r>
            <a:r>
              <a:rPr sz="2300" spc="-60" dirty="0">
                <a:latin typeface="Trebuchet MS"/>
                <a:cs typeface="Trebuchet MS"/>
              </a:rPr>
              <a:t>che</a:t>
            </a:r>
            <a:r>
              <a:rPr sz="2300" spc="-240" dirty="0">
                <a:latin typeface="Trebuchet MS"/>
                <a:cs typeface="Trebuchet MS"/>
              </a:rPr>
              <a:t> </a:t>
            </a:r>
            <a:r>
              <a:rPr sz="2300" spc="-75" dirty="0">
                <a:latin typeface="Trebuchet MS"/>
                <a:cs typeface="Trebuchet MS"/>
              </a:rPr>
              <a:t>gli</a:t>
            </a:r>
            <a:r>
              <a:rPr sz="2300" spc="-245" dirty="0">
                <a:latin typeface="Trebuchet MS"/>
                <a:cs typeface="Trebuchet MS"/>
              </a:rPr>
              <a:t> </a:t>
            </a:r>
            <a:r>
              <a:rPr sz="2300" spc="-50" dirty="0">
                <a:latin typeface="Trebuchet MS"/>
                <a:cs typeface="Trebuchet MS"/>
              </a:rPr>
              <a:t>operatori</a:t>
            </a:r>
            <a:r>
              <a:rPr sz="2300" spc="-240" dirty="0">
                <a:latin typeface="Trebuchet MS"/>
                <a:cs typeface="Trebuchet MS"/>
              </a:rPr>
              <a:t> </a:t>
            </a:r>
            <a:r>
              <a:rPr sz="2300" spc="-90" dirty="0">
                <a:latin typeface="Trebuchet MS"/>
                <a:cs typeface="Trebuchet MS"/>
              </a:rPr>
              <a:t>del</a:t>
            </a:r>
            <a:r>
              <a:rPr sz="2300" spc="-240" dirty="0">
                <a:latin typeface="Trebuchet MS"/>
                <a:cs typeface="Trebuchet MS"/>
              </a:rPr>
              <a:t> </a:t>
            </a:r>
            <a:r>
              <a:rPr sz="2300" spc="-40" dirty="0">
                <a:latin typeface="Trebuchet MS"/>
                <a:cs typeface="Trebuchet MS"/>
              </a:rPr>
              <a:t>settore </a:t>
            </a:r>
            <a:r>
              <a:rPr sz="2300" spc="-540" dirty="0">
                <a:latin typeface="Trebuchet MS"/>
                <a:cs typeface="Trebuchet MS"/>
              </a:rPr>
              <a:t> </a:t>
            </a:r>
            <a:r>
              <a:rPr sz="2300" spc="-20" dirty="0">
                <a:latin typeface="Trebuchet MS"/>
                <a:cs typeface="Trebuchet MS"/>
              </a:rPr>
              <a:t>potranno</a:t>
            </a:r>
            <a:r>
              <a:rPr sz="2300" spc="-245" dirty="0">
                <a:latin typeface="Trebuchet MS"/>
                <a:cs typeface="Trebuchet MS"/>
              </a:rPr>
              <a:t> </a:t>
            </a:r>
            <a:r>
              <a:rPr sz="2300" spc="-75" dirty="0">
                <a:latin typeface="Trebuchet MS"/>
                <a:cs typeface="Trebuchet MS"/>
              </a:rPr>
              <a:t>liberamente</a:t>
            </a:r>
            <a:r>
              <a:rPr sz="2300" spc="-245" dirty="0">
                <a:latin typeface="Trebuchet MS"/>
                <a:cs typeface="Trebuchet MS"/>
              </a:rPr>
              <a:t> </a:t>
            </a:r>
            <a:r>
              <a:rPr sz="2300" spc="-45" dirty="0">
                <a:latin typeface="Trebuchet MS"/>
                <a:cs typeface="Trebuchet MS"/>
              </a:rPr>
              <a:t>consultare</a:t>
            </a:r>
            <a:r>
              <a:rPr sz="2300" spc="-245" dirty="0">
                <a:latin typeface="Trebuchet MS"/>
                <a:cs typeface="Trebuchet MS"/>
              </a:rPr>
              <a:t> </a:t>
            </a:r>
            <a:r>
              <a:rPr sz="2300" spc="-90" dirty="0">
                <a:latin typeface="Trebuchet MS"/>
                <a:cs typeface="Trebuchet MS"/>
              </a:rPr>
              <a:t>e</a:t>
            </a:r>
            <a:r>
              <a:rPr sz="2300" spc="-240" dirty="0">
                <a:latin typeface="Trebuchet MS"/>
                <a:cs typeface="Trebuchet MS"/>
              </a:rPr>
              <a:t> </a:t>
            </a:r>
            <a:r>
              <a:rPr sz="2300" spc="-65" dirty="0">
                <a:latin typeface="Trebuchet MS"/>
                <a:cs typeface="Trebuchet MS"/>
              </a:rPr>
              <a:t>scegliere</a:t>
            </a:r>
            <a:r>
              <a:rPr sz="2300" spc="-245" dirty="0">
                <a:latin typeface="Trebuchet MS"/>
                <a:cs typeface="Trebuchet MS"/>
              </a:rPr>
              <a:t> </a:t>
            </a:r>
            <a:r>
              <a:rPr sz="2300" spc="-80" dirty="0">
                <a:latin typeface="Trebuchet MS"/>
                <a:cs typeface="Trebuchet MS"/>
              </a:rPr>
              <a:t>di</a:t>
            </a:r>
            <a:r>
              <a:rPr sz="2300" spc="-245" dirty="0">
                <a:latin typeface="Trebuchet MS"/>
                <a:cs typeface="Trebuchet MS"/>
              </a:rPr>
              <a:t> </a:t>
            </a:r>
            <a:r>
              <a:rPr sz="2300" spc="-85" dirty="0">
                <a:latin typeface="Trebuchet MS"/>
                <a:cs typeface="Trebuchet MS"/>
              </a:rPr>
              <a:t>adottare.</a:t>
            </a:r>
            <a:endParaRPr sz="2300" dirty="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025650">
              <a:lnSpc>
                <a:spcPct val="100000"/>
              </a:lnSpc>
              <a:spcBef>
                <a:spcPts val="105"/>
              </a:spcBef>
            </a:pPr>
            <a:r>
              <a:rPr spc="-30" dirty="0"/>
              <a:t>Obiettivi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054850" y="549275"/>
            <a:ext cx="282129" cy="4551633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190"/>
              </a:lnSpc>
            </a:pPr>
            <a:r>
              <a:rPr sz="2200" dirty="0">
                <a:latin typeface="Lucida Sans Unicode"/>
                <a:cs typeface="Lucida Sans Unicode"/>
              </a:rPr>
              <a:t>I</a:t>
            </a:r>
            <a:r>
              <a:rPr sz="2200" spc="-5" dirty="0">
                <a:latin typeface="Lucida Sans Unicode"/>
                <a:cs typeface="Lucida Sans Unicode"/>
              </a:rPr>
              <a:t>nd</a:t>
            </a:r>
            <a:r>
              <a:rPr sz="2200" dirty="0">
                <a:latin typeface="Lucida Sans Unicode"/>
                <a:cs typeface="Lucida Sans Unicode"/>
              </a:rPr>
              <a:t>i</a:t>
            </a:r>
            <a:r>
              <a:rPr sz="2200" spc="-5" dirty="0">
                <a:latin typeface="Lucida Sans Unicode"/>
                <a:cs typeface="Lucida Sans Unicode"/>
              </a:rPr>
              <a:t>v</a:t>
            </a:r>
            <a:r>
              <a:rPr sz="2200" dirty="0">
                <a:latin typeface="Lucida Sans Unicode"/>
                <a:cs typeface="Lucida Sans Unicode"/>
              </a:rPr>
              <a:t>i</a:t>
            </a:r>
            <a:r>
              <a:rPr sz="2200" spc="-5" dirty="0">
                <a:latin typeface="Lucida Sans Unicode"/>
                <a:cs typeface="Lucida Sans Unicode"/>
              </a:rPr>
              <a:t>duaz</a:t>
            </a:r>
            <a:r>
              <a:rPr sz="2200" dirty="0">
                <a:latin typeface="Lucida Sans Unicode"/>
                <a:cs typeface="Lucida Sans Unicode"/>
              </a:rPr>
              <a:t>i</a:t>
            </a:r>
            <a:r>
              <a:rPr sz="2200" spc="-5" dirty="0">
                <a:latin typeface="Lucida Sans Unicode"/>
                <a:cs typeface="Lucida Sans Unicode"/>
              </a:rPr>
              <a:t>on</a:t>
            </a:r>
            <a:r>
              <a:rPr sz="2200" dirty="0">
                <a:latin typeface="Lucida Sans Unicode"/>
                <a:cs typeface="Lucida Sans Unicode"/>
              </a:rPr>
              <a:t>e</a:t>
            </a:r>
            <a:r>
              <a:rPr sz="2200" spc="-100" dirty="0">
                <a:latin typeface="Lucida Sans Unicode"/>
                <a:cs typeface="Lucida Sans Unicode"/>
              </a:rPr>
              <a:t> </a:t>
            </a:r>
            <a:r>
              <a:rPr sz="2200" spc="-5" dirty="0">
                <a:latin typeface="Lucida Sans Unicode"/>
                <a:cs typeface="Lucida Sans Unicode"/>
              </a:rPr>
              <a:t>d</a:t>
            </a:r>
            <a:r>
              <a:rPr sz="2200" dirty="0">
                <a:latin typeface="Lucida Sans Unicode"/>
                <a:cs typeface="Lucida Sans Unicode"/>
              </a:rPr>
              <a:t>i</a:t>
            </a:r>
            <a:r>
              <a:rPr sz="2200" spc="-100" dirty="0">
                <a:latin typeface="Lucida Sans Unicode"/>
                <a:cs typeface="Lucida Sans Unicode"/>
              </a:rPr>
              <a:t> </a:t>
            </a:r>
            <a:r>
              <a:rPr sz="2200" spc="-5" dirty="0">
                <a:latin typeface="Lucida Sans Unicode"/>
                <a:cs typeface="Lucida Sans Unicode"/>
              </a:rPr>
              <a:t>bes</a:t>
            </a:r>
            <a:r>
              <a:rPr sz="2200" dirty="0">
                <a:latin typeface="Lucida Sans Unicode"/>
                <a:cs typeface="Lucida Sans Unicode"/>
              </a:rPr>
              <a:t>t</a:t>
            </a:r>
            <a:r>
              <a:rPr sz="2200" spc="-100" dirty="0">
                <a:latin typeface="Lucida Sans Unicode"/>
                <a:cs typeface="Lucida Sans Unicode"/>
              </a:rPr>
              <a:t> </a:t>
            </a:r>
            <a:r>
              <a:rPr sz="2200" spc="-5" dirty="0">
                <a:latin typeface="Lucida Sans Unicode"/>
                <a:cs typeface="Lucida Sans Unicode"/>
              </a:rPr>
              <a:t>pract</a:t>
            </a:r>
            <a:r>
              <a:rPr sz="2200" dirty="0">
                <a:latin typeface="Lucida Sans Unicode"/>
                <a:cs typeface="Lucida Sans Unicode"/>
              </a:rPr>
              <a:t>i</a:t>
            </a:r>
            <a:r>
              <a:rPr sz="2200" spc="-5" dirty="0">
                <a:latin typeface="Lucida Sans Unicode"/>
                <a:cs typeface="Lucida Sans Unicode"/>
              </a:rPr>
              <a:t>ce</a:t>
            </a:r>
            <a:r>
              <a:rPr sz="2200" dirty="0">
                <a:latin typeface="Lucida Sans Unicode"/>
                <a:cs typeface="Lucida Sans Unicode"/>
              </a:rPr>
              <a:t>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5974" y="51134"/>
            <a:ext cx="2047874" cy="70484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5862958"/>
            <a:ext cx="7555991" cy="4833615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349250" y="1158875"/>
            <a:ext cx="6191250" cy="459972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12750" marR="40005" algn="ctr">
              <a:lnSpc>
                <a:spcPct val="114900"/>
              </a:lnSpc>
              <a:spcBef>
                <a:spcPts val="95"/>
              </a:spcBef>
            </a:pPr>
            <a:r>
              <a:rPr sz="2400" b="1" spc="-95" dirty="0">
                <a:latin typeface="Trebuchet MS"/>
                <a:cs typeface="Trebuchet MS"/>
              </a:rPr>
              <a:t>POTENZIAMENTO </a:t>
            </a:r>
            <a:r>
              <a:rPr sz="2400" b="1" spc="-130" dirty="0">
                <a:latin typeface="Trebuchet MS"/>
                <a:cs typeface="Trebuchet MS"/>
              </a:rPr>
              <a:t>DELLE </a:t>
            </a:r>
            <a:r>
              <a:rPr sz="2400" b="1" spc="-100" dirty="0">
                <a:latin typeface="Trebuchet MS"/>
                <a:cs typeface="Trebuchet MS"/>
              </a:rPr>
              <a:t>COLLABORAZIONI </a:t>
            </a:r>
            <a:r>
              <a:rPr sz="2400" b="1" spc="-120" dirty="0">
                <a:latin typeface="Trebuchet MS"/>
                <a:cs typeface="Trebuchet MS"/>
              </a:rPr>
              <a:t>CON </a:t>
            </a:r>
            <a:r>
              <a:rPr sz="2400" b="1" spc="-145" dirty="0">
                <a:latin typeface="Trebuchet MS"/>
                <a:cs typeface="Trebuchet MS"/>
              </a:rPr>
              <a:t>LE </a:t>
            </a:r>
            <a:r>
              <a:rPr sz="2400" b="1" spc="-140" dirty="0">
                <a:latin typeface="Trebuchet MS"/>
                <a:cs typeface="Trebuchet MS"/>
              </a:rPr>
              <a:t> </a:t>
            </a:r>
            <a:r>
              <a:rPr sz="2400" b="1" spc="-90" dirty="0">
                <a:latin typeface="Trebuchet MS"/>
                <a:cs typeface="Trebuchet MS"/>
              </a:rPr>
              <a:t>ISTITUZIONI </a:t>
            </a:r>
            <a:r>
              <a:rPr sz="2400" b="1" spc="-100" dirty="0">
                <a:latin typeface="Trebuchet MS"/>
                <a:cs typeface="Trebuchet MS"/>
              </a:rPr>
              <a:t>RELIGIOSE </a:t>
            </a:r>
            <a:r>
              <a:rPr sz="2400" b="1" spc="-120" dirty="0">
                <a:latin typeface="Trebuchet MS"/>
                <a:cs typeface="Trebuchet MS"/>
              </a:rPr>
              <a:t>E </a:t>
            </a:r>
            <a:r>
              <a:rPr sz="2400" b="1" spc="-135" dirty="0">
                <a:latin typeface="Trebuchet MS"/>
                <a:cs typeface="Trebuchet MS"/>
              </a:rPr>
              <a:t>GLI </a:t>
            </a:r>
            <a:r>
              <a:rPr sz="2400" b="1" spc="-100" dirty="0">
                <a:latin typeface="Trebuchet MS"/>
                <a:cs typeface="Trebuchet MS"/>
              </a:rPr>
              <a:t>ENTI </a:t>
            </a:r>
            <a:r>
              <a:rPr sz="2400" b="1" spc="-85" dirty="0">
                <a:latin typeface="Trebuchet MS"/>
                <a:cs typeface="Trebuchet MS"/>
              </a:rPr>
              <a:t>NO </a:t>
            </a:r>
            <a:r>
              <a:rPr sz="2400" b="1" spc="-105" dirty="0">
                <a:latin typeface="Trebuchet MS"/>
                <a:cs typeface="Trebuchet MS"/>
              </a:rPr>
              <a:t>PROFIT AL </a:t>
            </a:r>
            <a:r>
              <a:rPr sz="2400" b="1" spc="-100" dirty="0">
                <a:latin typeface="Trebuchet MS"/>
                <a:cs typeface="Trebuchet MS"/>
              </a:rPr>
              <a:t>FINE </a:t>
            </a:r>
            <a:r>
              <a:rPr sz="2400" b="1" spc="-65" dirty="0">
                <a:latin typeface="Trebuchet MS"/>
                <a:cs typeface="Trebuchet MS"/>
              </a:rPr>
              <a:t>DI </a:t>
            </a:r>
            <a:r>
              <a:rPr sz="2400" b="1" spc="-60" dirty="0">
                <a:latin typeface="Trebuchet MS"/>
                <a:cs typeface="Trebuchet MS"/>
              </a:rPr>
              <a:t> </a:t>
            </a:r>
            <a:r>
              <a:rPr sz="2400" b="1" spc="-15" dirty="0">
                <a:latin typeface="Trebuchet MS"/>
                <a:cs typeface="Trebuchet MS"/>
              </a:rPr>
              <a:t>V</a:t>
            </a:r>
            <a:r>
              <a:rPr sz="2400" b="1" spc="-40" dirty="0">
                <a:latin typeface="Trebuchet MS"/>
                <a:cs typeface="Trebuchet MS"/>
              </a:rPr>
              <a:t>A</a:t>
            </a:r>
            <a:r>
              <a:rPr sz="2400" b="1" spc="-170" dirty="0">
                <a:latin typeface="Trebuchet MS"/>
                <a:cs typeface="Trebuchet MS"/>
              </a:rPr>
              <a:t>L</a:t>
            </a:r>
            <a:r>
              <a:rPr sz="2400" b="1" spc="-114" dirty="0">
                <a:latin typeface="Trebuchet MS"/>
                <a:cs typeface="Trebuchet MS"/>
              </a:rPr>
              <a:t>O</a:t>
            </a:r>
            <a:r>
              <a:rPr sz="2400" b="1" spc="-70" dirty="0">
                <a:latin typeface="Trebuchet MS"/>
                <a:cs typeface="Trebuchet MS"/>
              </a:rPr>
              <a:t>R</a:t>
            </a:r>
            <a:r>
              <a:rPr sz="2400" b="1" spc="-50" dirty="0">
                <a:latin typeface="Trebuchet MS"/>
                <a:cs typeface="Trebuchet MS"/>
              </a:rPr>
              <a:t>I</a:t>
            </a:r>
            <a:r>
              <a:rPr sz="2400" b="1" spc="-105" dirty="0">
                <a:latin typeface="Trebuchet MS"/>
                <a:cs typeface="Trebuchet MS"/>
              </a:rPr>
              <a:t>ZZ</a:t>
            </a:r>
            <a:r>
              <a:rPr sz="2400" b="1" spc="-40" dirty="0">
                <a:latin typeface="Trebuchet MS"/>
                <a:cs typeface="Trebuchet MS"/>
              </a:rPr>
              <a:t>A</a:t>
            </a:r>
            <a:r>
              <a:rPr sz="2400" b="1" spc="-70" dirty="0">
                <a:latin typeface="Trebuchet MS"/>
                <a:cs typeface="Trebuchet MS"/>
              </a:rPr>
              <a:t>R</a:t>
            </a:r>
            <a:r>
              <a:rPr sz="2400" b="1" spc="-120" dirty="0">
                <a:latin typeface="Trebuchet MS"/>
                <a:cs typeface="Trebuchet MS"/>
              </a:rPr>
              <a:t>E</a:t>
            </a:r>
            <a:r>
              <a:rPr sz="2400" b="1" spc="-285" dirty="0">
                <a:latin typeface="Trebuchet MS"/>
                <a:cs typeface="Trebuchet MS"/>
              </a:rPr>
              <a:t> </a:t>
            </a:r>
            <a:r>
              <a:rPr sz="2400" b="1" spc="-170" dirty="0">
                <a:latin typeface="Trebuchet MS"/>
                <a:cs typeface="Trebuchet MS"/>
              </a:rPr>
              <a:t>L</a:t>
            </a:r>
            <a:r>
              <a:rPr sz="2400" b="1" spc="-120" dirty="0">
                <a:latin typeface="Trebuchet MS"/>
                <a:cs typeface="Trebuchet MS"/>
              </a:rPr>
              <a:t>E</a:t>
            </a:r>
            <a:r>
              <a:rPr sz="2400" b="1" spc="-285" dirty="0">
                <a:latin typeface="Trebuchet MS"/>
                <a:cs typeface="Trebuchet MS"/>
              </a:rPr>
              <a:t> </a:t>
            </a:r>
            <a:r>
              <a:rPr sz="2400" b="1" spc="-190" dirty="0">
                <a:latin typeface="Trebuchet MS"/>
                <a:cs typeface="Trebuchet MS"/>
              </a:rPr>
              <a:t>C</a:t>
            </a:r>
            <a:r>
              <a:rPr sz="2400" b="1" spc="-114" dirty="0">
                <a:latin typeface="Trebuchet MS"/>
                <a:cs typeface="Trebuchet MS"/>
              </a:rPr>
              <a:t>O</a:t>
            </a:r>
            <a:r>
              <a:rPr sz="2400" b="1" spc="-45" dirty="0">
                <a:latin typeface="Trebuchet MS"/>
                <a:cs typeface="Trebuchet MS"/>
              </a:rPr>
              <a:t>M</a:t>
            </a:r>
            <a:r>
              <a:rPr sz="2400" b="1" spc="-55" dirty="0">
                <a:latin typeface="Trebuchet MS"/>
                <a:cs typeface="Trebuchet MS"/>
              </a:rPr>
              <a:t>P</a:t>
            </a:r>
            <a:r>
              <a:rPr sz="2400" b="1" spc="-120" dirty="0">
                <a:latin typeface="Trebuchet MS"/>
                <a:cs typeface="Trebuchet MS"/>
              </a:rPr>
              <a:t>E</a:t>
            </a:r>
            <a:r>
              <a:rPr sz="2400" b="1" spc="-170" dirty="0">
                <a:latin typeface="Trebuchet MS"/>
                <a:cs typeface="Trebuchet MS"/>
              </a:rPr>
              <a:t>T</a:t>
            </a:r>
            <a:r>
              <a:rPr sz="2400" b="1" spc="-120" dirty="0">
                <a:latin typeface="Trebuchet MS"/>
                <a:cs typeface="Trebuchet MS"/>
              </a:rPr>
              <a:t>E</a:t>
            </a:r>
            <a:r>
              <a:rPr sz="2400" b="1" spc="-60" dirty="0">
                <a:latin typeface="Trebuchet MS"/>
                <a:cs typeface="Trebuchet MS"/>
              </a:rPr>
              <a:t>N</a:t>
            </a:r>
            <a:r>
              <a:rPr sz="2400" b="1" spc="-105" dirty="0">
                <a:latin typeface="Trebuchet MS"/>
                <a:cs typeface="Trebuchet MS"/>
              </a:rPr>
              <a:t>Z</a:t>
            </a:r>
            <a:r>
              <a:rPr sz="2400" b="1" spc="-120" dirty="0">
                <a:latin typeface="Trebuchet MS"/>
                <a:cs typeface="Trebuchet MS"/>
              </a:rPr>
              <a:t>E</a:t>
            </a:r>
            <a:r>
              <a:rPr sz="2400" b="1" spc="-285" dirty="0">
                <a:latin typeface="Trebuchet MS"/>
                <a:cs typeface="Trebuchet MS"/>
              </a:rPr>
              <a:t> </a:t>
            </a:r>
            <a:r>
              <a:rPr sz="2400" b="1" spc="-40" dirty="0" smtClean="0">
                <a:latin typeface="Trebuchet MS"/>
                <a:cs typeface="Trebuchet MS"/>
              </a:rPr>
              <a:t>A</a:t>
            </a:r>
            <a:r>
              <a:rPr sz="2400" b="1" spc="-190" dirty="0" smtClean="0">
                <a:latin typeface="Trebuchet MS"/>
                <a:cs typeface="Trebuchet MS"/>
              </a:rPr>
              <a:t>CC</a:t>
            </a:r>
            <a:r>
              <a:rPr sz="2400" b="1" spc="-40" dirty="0" smtClean="0">
                <a:latin typeface="Trebuchet MS"/>
                <a:cs typeface="Trebuchet MS"/>
              </a:rPr>
              <a:t>A</a:t>
            </a:r>
            <a:r>
              <a:rPr sz="2400" b="1" spc="-80" dirty="0" smtClean="0">
                <a:latin typeface="Trebuchet MS"/>
                <a:cs typeface="Trebuchet MS"/>
              </a:rPr>
              <a:t>D</a:t>
            </a:r>
            <a:r>
              <a:rPr sz="2400" b="1" spc="-120" dirty="0" smtClean="0">
                <a:latin typeface="Trebuchet MS"/>
                <a:cs typeface="Trebuchet MS"/>
              </a:rPr>
              <a:t>E</a:t>
            </a:r>
            <a:r>
              <a:rPr sz="2400" b="1" spc="-45" dirty="0" smtClean="0">
                <a:latin typeface="Trebuchet MS"/>
                <a:cs typeface="Trebuchet MS"/>
              </a:rPr>
              <a:t>M</a:t>
            </a:r>
            <a:r>
              <a:rPr sz="2400" b="1" spc="-50" dirty="0" smtClean="0">
                <a:latin typeface="Trebuchet MS"/>
                <a:cs typeface="Trebuchet MS"/>
              </a:rPr>
              <a:t>I</a:t>
            </a:r>
            <a:r>
              <a:rPr sz="2400" b="1" spc="-190" dirty="0" smtClean="0">
                <a:latin typeface="Trebuchet MS"/>
                <a:cs typeface="Trebuchet MS"/>
              </a:rPr>
              <a:t>C</a:t>
            </a:r>
            <a:r>
              <a:rPr sz="2400" b="1" spc="-110" dirty="0" smtClean="0">
                <a:latin typeface="Trebuchet MS"/>
                <a:cs typeface="Trebuchet MS"/>
              </a:rPr>
              <a:t>H</a:t>
            </a:r>
            <a:r>
              <a:rPr sz="2400" b="1" spc="-120" dirty="0" smtClean="0">
                <a:latin typeface="Trebuchet MS"/>
                <a:cs typeface="Trebuchet MS"/>
              </a:rPr>
              <a:t>E</a:t>
            </a:r>
            <a:endParaRPr lang="it-IT" sz="2400" b="1" spc="-120" dirty="0" smtClean="0">
              <a:latin typeface="Trebuchet MS"/>
              <a:cs typeface="Trebuchet MS"/>
            </a:endParaRPr>
          </a:p>
          <a:p>
            <a:pPr marL="412750" marR="40005" algn="ctr">
              <a:lnSpc>
                <a:spcPct val="114900"/>
              </a:lnSpc>
              <a:spcBef>
                <a:spcPts val="95"/>
              </a:spcBef>
            </a:pPr>
            <a:endParaRPr sz="1850" dirty="0">
              <a:latin typeface="Trebuchet MS"/>
              <a:cs typeface="Trebuchet MS"/>
            </a:endParaRPr>
          </a:p>
          <a:p>
            <a:pPr marL="12700" marR="81915" algn="just">
              <a:lnSpc>
                <a:spcPct val="114900"/>
              </a:lnSpc>
            </a:pPr>
            <a:r>
              <a:rPr sz="2400" spc="15" dirty="0">
                <a:latin typeface="Trebuchet MS"/>
                <a:cs typeface="Trebuchet MS"/>
              </a:rPr>
              <a:t>Sono</a:t>
            </a:r>
            <a:r>
              <a:rPr sz="2400" spc="-245" dirty="0">
                <a:latin typeface="Trebuchet MS"/>
                <a:cs typeface="Trebuchet MS"/>
              </a:rPr>
              <a:t> </a:t>
            </a:r>
            <a:r>
              <a:rPr sz="2400" spc="-45" dirty="0">
                <a:latin typeface="Trebuchet MS"/>
                <a:cs typeface="Trebuchet MS"/>
              </a:rPr>
              <a:t>sempre</a:t>
            </a:r>
            <a:r>
              <a:rPr sz="2400" spc="-240" dirty="0">
                <a:latin typeface="Trebuchet MS"/>
                <a:cs typeface="Trebuchet MS"/>
              </a:rPr>
              <a:t> </a:t>
            </a:r>
            <a:r>
              <a:rPr sz="2400" spc="-60" dirty="0">
                <a:latin typeface="Trebuchet MS"/>
                <a:cs typeface="Trebuchet MS"/>
              </a:rPr>
              <a:t>più</a:t>
            </a:r>
            <a:r>
              <a:rPr sz="2400" spc="-245" dirty="0">
                <a:latin typeface="Trebuchet MS"/>
                <a:cs typeface="Trebuchet MS"/>
              </a:rPr>
              <a:t> </a:t>
            </a:r>
            <a:r>
              <a:rPr sz="2400" spc="-35" dirty="0">
                <a:latin typeface="Trebuchet MS"/>
                <a:cs typeface="Trebuchet MS"/>
              </a:rPr>
              <a:t>numerosi</a:t>
            </a:r>
            <a:r>
              <a:rPr sz="2400" spc="-240" dirty="0">
                <a:latin typeface="Trebuchet MS"/>
                <a:cs typeface="Trebuchet MS"/>
              </a:rPr>
              <a:t> </a:t>
            </a:r>
            <a:r>
              <a:rPr sz="2400" spc="-75" dirty="0">
                <a:latin typeface="Trebuchet MS"/>
                <a:cs typeface="Trebuchet MS"/>
              </a:rPr>
              <a:t>gli</a:t>
            </a:r>
            <a:r>
              <a:rPr sz="2400" spc="-245" dirty="0">
                <a:latin typeface="Trebuchet MS"/>
                <a:cs typeface="Trebuchet MS"/>
              </a:rPr>
              <a:t> </a:t>
            </a:r>
            <a:r>
              <a:rPr sz="2400" spc="-65" dirty="0">
                <a:latin typeface="Trebuchet MS"/>
                <a:cs typeface="Trebuchet MS"/>
              </a:rPr>
              <a:t>enti</a:t>
            </a:r>
            <a:r>
              <a:rPr sz="2400" spc="-240" dirty="0">
                <a:latin typeface="Trebuchet MS"/>
                <a:cs typeface="Trebuchet MS"/>
              </a:rPr>
              <a:t> </a:t>
            </a:r>
            <a:r>
              <a:rPr sz="2400" spc="-65" dirty="0">
                <a:latin typeface="Trebuchet MS"/>
                <a:cs typeface="Trebuchet MS"/>
              </a:rPr>
              <a:t>religiosi</a:t>
            </a:r>
            <a:r>
              <a:rPr sz="2400" spc="-240" dirty="0">
                <a:latin typeface="Trebuchet MS"/>
                <a:cs typeface="Trebuchet MS"/>
              </a:rPr>
              <a:t> </a:t>
            </a:r>
            <a:r>
              <a:rPr sz="2400" spc="-90" dirty="0">
                <a:latin typeface="Trebuchet MS"/>
                <a:cs typeface="Trebuchet MS"/>
              </a:rPr>
              <a:t>e</a:t>
            </a:r>
            <a:r>
              <a:rPr sz="2400" spc="-245" dirty="0">
                <a:latin typeface="Trebuchet MS"/>
                <a:cs typeface="Trebuchet MS"/>
              </a:rPr>
              <a:t> </a:t>
            </a:r>
            <a:r>
              <a:rPr sz="2400" spc="15" dirty="0">
                <a:latin typeface="Trebuchet MS"/>
                <a:cs typeface="Trebuchet MS"/>
              </a:rPr>
              <a:t>non</a:t>
            </a:r>
            <a:r>
              <a:rPr sz="2400" spc="-240" dirty="0">
                <a:latin typeface="Trebuchet MS"/>
                <a:cs typeface="Trebuchet MS"/>
              </a:rPr>
              <a:t> </a:t>
            </a:r>
            <a:r>
              <a:rPr sz="2400" spc="-50" dirty="0">
                <a:latin typeface="Trebuchet MS"/>
                <a:cs typeface="Trebuchet MS"/>
              </a:rPr>
              <a:t>profit</a:t>
            </a:r>
            <a:r>
              <a:rPr sz="2400" spc="-245" dirty="0">
                <a:latin typeface="Trebuchet MS"/>
                <a:cs typeface="Trebuchet MS"/>
              </a:rPr>
              <a:t> </a:t>
            </a:r>
            <a:r>
              <a:rPr sz="2400" spc="-60" dirty="0">
                <a:latin typeface="Trebuchet MS"/>
                <a:cs typeface="Trebuchet MS"/>
              </a:rPr>
              <a:t>che</a:t>
            </a:r>
            <a:r>
              <a:rPr sz="2400" spc="-240" dirty="0">
                <a:latin typeface="Trebuchet MS"/>
                <a:cs typeface="Trebuchet MS"/>
              </a:rPr>
              <a:t> </a:t>
            </a:r>
            <a:r>
              <a:rPr sz="2400" spc="-35" dirty="0">
                <a:latin typeface="Trebuchet MS"/>
                <a:cs typeface="Trebuchet MS"/>
              </a:rPr>
              <a:t>si </a:t>
            </a:r>
            <a:r>
              <a:rPr sz="2400" spc="-30" dirty="0">
                <a:latin typeface="Trebuchet MS"/>
                <a:cs typeface="Trebuchet MS"/>
              </a:rPr>
              <a:t> rivolgono</a:t>
            </a:r>
            <a:r>
              <a:rPr sz="2400" spc="-235" dirty="0">
                <a:latin typeface="Trebuchet MS"/>
                <a:cs typeface="Trebuchet MS"/>
              </a:rPr>
              <a:t> </a:t>
            </a:r>
            <a:r>
              <a:rPr sz="2400" spc="-90" dirty="0">
                <a:latin typeface="Trebuchet MS"/>
                <a:cs typeface="Trebuchet MS"/>
              </a:rPr>
              <a:t>all’Università</a:t>
            </a:r>
            <a:r>
              <a:rPr sz="2400" spc="-235" dirty="0">
                <a:latin typeface="Trebuchet MS"/>
                <a:cs typeface="Trebuchet MS"/>
              </a:rPr>
              <a:t> </a:t>
            </a:r>
            <a:r>
              <a:rPr sz="2400" spc="-65" dirty="0">
                <a:latin typeface="Trebuchet MS"/>
                <a:cs typeface="Trebuchet MS"/>
              </a:rPr>
              <a:t>per</a:t>
            </a:r>
            <a:r>
              <a:rPr sz="2400" spc="-235" dirty="0">
                <a:latin typeface="Trebuchet MS"/>
                <a:cs typeface="Trebuchet MS"/>
              </a:rPr>
              <a:t> </a:t>
            </a:r>
            <a:r>
              <a:rPr sz="2400" spc="-40" dirty="0">
                <a:latin typeface="Trebuchet MS"/>
                <a:cs typeface="Trebuchet MS"/>
              </a:rPr>
              <a:t>commissionare</a:t>
            </a:r>
            <a:r>
              <a:rPr sz="2400" spc="-235" dirty="0">
                <a:latin typeface="Trebuchet MS"/>
                <a:cs typeface="Trebuchet MS"/>
              </a:rPr>
              <a:t> </a:t>
            </a:r>
            <a:r>
              <a:rPr sz="2400" spc="-80" dirty="0">
                <a:latin typeface="Trebuchet MS"/>
                <a:cs typeface="Trebuchet MS"/>
              </a:rPr>
              <a:t>progetti,</a:t>
            </a:r>
            <a:r>
              <a:rPr sz="2400" spc="-235" dirty="0">
                <a:latin typeface="Trebuchet MS"/>
                <a:cs typeface="Trebuchet MS"/>
              </a:rPr>
              <a:t> </a:t>
            </a:r>
            <a:r>
              <a:rPr sz="2400" spc="-80" dirty="0">
                <a:latin typeface="Trebuchet MS"/>
                <a:cs typeface="Trebuchet MS"/>
              </a:rPr>
              <a:t>ricerche</a:t>
            </a:r>
            <a:r>
              <a:rPr sz="2400" spc="-235" dirty="0">
                <a:latin typeface="Trebuchet MS"/>
                <a:cs typeface="Trebuchet MS"/>
              </a:rPr>
              <a:t> </a:t>
            </a:r>
            <a:r>
              <a:rPr sz="2400" spc="-90" dirty="0">
                <a:latin typeface="Trebuchet MS"/>
                <a:cs typeface="Trebuchet MS"/>
              </a:rPr>
              <a:t>e </a:t>
            </a:r>
            <a:r>
              <a:rPr sz="2400" spc="-85" dirty="0">
                <a:latin typeface="Trebuchet MS"/>
                <a:cs typeface="Trebuchet MS"/>
              </a:rPr>
              <a:t> </a:t>
            </a:r>
            <a:r>
              <a:rPr sz="2400" spc="-75" dirty="0" err="1" smtClean="0">
                <a:latin typeface="Trebuchet MS"/>
                <a:cs typeface="Trebuchet MS"/>
              </a:rPr>
              <a:t>consulenze</a:t>
            </a:r>
            <a:r>
              <a:rPr lang="it-IT" sz="2400" spc="-85" dirty="0" smtClean="0">
                <a:latin typeface="Trebuchet MS"/>
                <a:cs typeface="Trebuchet MS"/>
              </a:rPr>
              <a:t>, anche in ragione del valore aggiunto che la ricerca scientifica apporta nella ricerca di soluzioni pratiche.</a:t>
            </a:r>
            <a:endParaRPr sz="2400" spc="-85" dirty="0" smtClean="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025650">
              <a:lnSpc>
                <a:spcPct val="100000"/>
              </a:lnSpc>
              <a:spcBef>
                <a:spcPts val="105"/>
              </a:spcBef>
            </a:pPr>
            <a:r>
              <a:rPr spc="-30" dirty="0"/>
              <a:t>Obiettivi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7072934" y="908924"/>
            <a:ext cx="304800" cy="394779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190"/>
              </a:lnSpc>
            </a:pPr>
            <a:r>
              <a:rPr sz="2200" spc="10" dirty="0">
                <a:latin typeface="Lucida Sans Unicode"/>
                <a:cs typeface="Lucida Sans Unicode"/>
              </a:rPr>
              <a:t>Attività</a:t>
            </a:r>
            <a:r>
              <a:rPr sz="2200" spc="-105" dirty="0">
                <a:latin typeface="Lucida Sans Unicode"/>
                <a:cs typeface="Lucida Sans Unicode"/>
              </a:rPr>
              <a:t> </a:t>
            </a:r>
            <a:r>
              <a:rPr sz="2200" spc="10" dirty="0">
                <a:latin typeface="Lucida Sans Unicode"/>
                <a:cs typeface="Lucida Sans Unicode"/>
              </a:rPr>
              <a:t>conto</a:t>
            </a:r>
            <a:r>
              <a:rPr sz="2200" spc="-105" dirty="0">
                <a:latin typeface="Lucida Sans Unicode"/>
                <a:cs typeface="Lucida Sans Unicode"/>
              </a:rPr>
              <a:t> </a:t>
            </a:r>
            <a:r>
              <a:rPr sz="2200" spc="-25" dirty="0">
                <a:latin typeface="Lucida Sans Unicode"/>
                <a:cs typeface="Lucida Sans Unicode"/>
              </a:rPr>
              <a:t>terzi</a:t>
            </a:r>
            <a:r>
              <a:rPr sz="2200" spc="-105" dirty="0">
                <a:latin typeface="Lucida Sans Unicode"/>
                <a:cs typeface="Lucida Sans Unicode"/>
              </a:rPr>
              <a:t> </a:t>
            </a:r>
            <a:r>
              <a:rPr sz="2200" spc="35" dirty="0">
                <a:latin typeface="Lucida Sans Unicode"/>
                <a:cs typeface="Lucida Sans Unicode"/>
              </a:rPr>
              <a:t>e</a:t>
            </a:r>
            <a:r>
              <a:rPr sz="2200" spc="-100" dirty="0">
                <a:latin typeface="Lucida Sans Unicode"/>
                <a:cs typeface="Lucida Sans Unicode"/>
              </a:rPr>
              <a:t> </a:t>
            </a:r>
            <a:r>
              <a:rPr sz="2200" spc="-30" dirty="0">
                <a:latin typeface="Lucida Sans Unicode"/>
                <a:cs typeface="Lucida Sans Unicode"/>
              </a:rPr>
              <a:t>Spin-off</a:t>
            </a:r>
            <a:endParaRPr sz="22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5974" y="51134"/>
            <a:ext cx="2047874" cy="70484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5862958"/>
            <a:ext cx="7555991" cy="4833615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273050" y="1539875"/>
            <a:ext cx="6191250" cy="326191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261620" algn="just">
              <a:spcBef>
                <a:spcPts val="70"/>
              </a:spcBef>
            </a:pPr>
            <a:r>
              <a:rPr sz="2400" spc="-30" dirty="0" err="1" smtClean="0">
                <a:latin typeface="Trebuchet MS"/>
                <a:cs typeface="Trebuchet MS"/>
              </a:rPr>
              <a:t>Attraverso</a:t>
            </a:r>
            <a:r>
              <a:rPr sz="2400" spc="-200" dirty="0" smtClean="0">
                <a:latin typeface="Trebuchet MS"/>
                <a:cs typeface="Trebuchet MS"/>
              </a:rPr>
              <a:t> </a:t>
            </a:r>
            <a:r>
              <a:rPr sz="2400" spc="-95" dirty="0" smtClean="0">
                <a:latin typeface="Trebuchet MS"/>
                <a:cs typeface="Trebuchet MS"/>
              </a:rPr>
              <a:t>la</a:t>
            </a:r>
            <a:r>
              <a:rPr sz="2400" spc="-195" dirty="0" smtClean="0">
                <a:latin typeface="Trebuchet MS"/>
                <a:cs typeface="Trebuchet MS"/>
              </a:rPr>
              <a:t> </a:t>
            </a:r>
            <a:r>
              <a:rPr sz="2400" spc="-40" dirty="0" err="1" smtClean="0">
                <a:latin typeface="Trebuchet MS"/>
                <a:cs typeface="Trebuchet MS"/>
              </a:rPr>
              <a:t>sottoscrizione</a:t>
            </a:r>
            <a:r>
              <a:rPr sz="2400" spc="-200" dirty="0" smtClean="0">
                <a:latin typeface="Trebuchet MS"/>
                <a:cs typeface="Trebuchet MS"/>
              </a:rPr>
              <a:t> </a:t>
            </a:r>
            <a:r>
              <a:rPr sz="2400" spc="-75" dirty="0" err="1" smtClean="0">
                <a:latin typeface="Trebuchet MS"/>
                <a:cs typeface="Trebuchet MS"/>
              </a:rPr>
              <a:t>di</a:t>
            </a:r>
            <a:r>
              <a:rPr sz="2400" spc="-195" dirty="0" smtClean="0">
                <a:latin typeface="Trebuchet MS"/>
                <a:cs typeface="Trebuchet MS"/>
              </a:rPr>
              <a:t> </a:t>
            </a:r>
            <a:r>
              <a:rPr sz="2400" spc="-65" dirty="0" err="1" smtClean="0">
                <a:latin typeface="Trebuchet MS"/>
                <a:cs typeface="Trebuchet MS"/>
              </a:rPr>
              <a:t>accordi</a:t>
            </a:r>
            <a:r>
              <a:rPr sz="2400" spc="-200" dirty="0" smtClean="0">
                <a:latin typeface="Trebuchet MS"/>
                <a:cs typeface="Trebuchet MS"/>
              </a:rPr>
              <a:t> </a:t>
            </a:r>
            <a:r>
              <a:rPr sz="2400" spc="-80" dirty="0" smtClean="0">
                <a:latin typeface="Trebuchet MS"/>
                <a:cs typeface="Trebuchet MS"/>
              </a:rPr>
              <a:t>e</a:t>
            </a:r>
            <a:r>
              <a:rPr sz="2400" spc="-195" dirty="0" smtClean="0">
                <a:latin typeface="Trebuchet MS"/>
                <a:cs typeface="Trebuchet MS"/>
              </a:rPr>
              <a:t> </a:t>
            </a:r>
            <a:r>
              <a:rPr sz="2400" spc="-45" dirty="0" err="1" smtClean="0">
                <a:latin typeface="Trebuchet MS"/>
                <a:cs typeface="Trebuchet MS"/>
              </a:rPr>
              <a:t>convenzioni</a:t>
            </a:r>
            <a:r>
              <a:rPr sz="2400" spc="-195" dirty="0" smtClean="0">
                <a:latin typeface="Trebuchet MS"/>
                <a:cs typeface="Trebuchet MS"/>
              </a:rPr>
              <a:t> </a:t>
            </a:r>
            <a:r>
              <a:rPr sz="2400" spc="-30" dirty="0" smtClean="0">
                <a:latin typeface="Trebuchet MS"/>
                <a:cs typeface="Trebuchet MS"/>
              </a:rPr>
              <a:t>con</a:t>
            </a:r>
            <a:r>
              <a:rPr sz="2400" spc="-200" dirty="0" smtClean="0">
                <a:latin typeface="Trebuchet MS"/>
                <a:cs typeface="Trebuchet MS"/>
              </a:rPr>
              <a:t> </a:t>
            </a:r>
            <a:r>
              <a:rPr sz="2400" spc="-60" dirty="0" err="1" smtClean="0">
                <a:latin typeface="Trebuchet MS"/>
                <a:cs typeface="Trebuchet MS"/>
              </a:rPr>
              <a:t>enti</a:t>
            </a:r>
            <a:r>
              <a:rPr sz="2400" spc="-195" dirty="0" smtClean="0">
                <a:latin typeface="Trebuchet MS"/>
                <a:cs typeface="Trebuchet MS"/>
              </a:rPr>
              <a:t> </a:t>
            </a:r>
            <a:r>
              <a:rPr sz="2400" spc="-60" dirty="0" err="1" smtClean="0">
                <a:latin typeface="Trebuchet MS"/>
                <a:cs typeface="Trebuchet MS"/>
              </a:rPr>
              <a:t>religiosi</a:t>
            </a:r>
            <a:r>
              <a:rPr sz="2400" spc="-200" dirty="0" smtClean="0">
                <a:latin typeface="Trebuchet MS"/>
                <a:cs typeface="Trebuchet MS"/>
              </a:rPr>
              <a:t> </a:t>
            </a:r>
            <a:r>
              <a:rPr sz="2400" spc="-80" dirty="0" smtClean="0">
                <a:latin typeface="Trebuchet MS"/>
                <a:cs typeface="Trebuchet MS"/>
              </a:rPr>
              <a:t>e </a:t>
            </a:r>
            <a:r>
              <a:rPr sz="2400" spc="-465" dirty="0" smtClean="0">
                <a:latin typeface="Trebuchet MS"/>
                <a:cs typeface="Trebuchet MS"/>
              </a:rPr>
              <a:t> </a:t>
            </a:r>
            <a:r>
              <a:rPr sz="2400" spc="-50" dirty="0" err="1" smtClean="0">
                <a:latin typeface="Trebuchet MS"/>
                <a:cs typeface="Trebuchet MS"/>
              </a:rPr>
              <a:t>organizzazioni</a:t>
            </a:r>
            <a:r>
              <a:rPr sz="2400" spc="-210" dirty="0" smtClean="0">
                <a:latin typeface="Trebuchet MS"/>
                <a:cs typeface="Trebuchet MS"/>
              </a:rPr>
              <a:t> </a:t>
            </a:r>
            <a:r>
              <a:rPr sz="2400" spc="5" dirty="0" smtClean="0">
                <a:latin typeface="Trebuchet MS"/>
                <a:cs typeface="Trebuchet MS"/>
              </a:rPr>
              <a:t>non</a:t>
            </a:r>
            <a:r>
              <a:rPr sz="2400" spc="-210" dirty="0" smtClean="0">
                <a:latin typeface="Trebuchet MS"/>
                <a:cs typeface="Trebuchet MS"/>
              </a:rPr>
              <a:t> </a:t>
            </a:r>
            <a:r>
              <a:rPr sz="2400" spc="-85" dirty="0" smtClean="0">
                <a:latin typeface="Trebuchet MS"/>
                <a:cs typeface="Trebuchet MS"/>
              </a:rPr>
              <a:t>profit,</a:t>
            </a:r>
            <a:r>
              <a:rPr sz="2400" spc="-210" dirty="0" smtClean="0">
                <a:latin typeface="Trebuchet MS"/>
                <a:cs typeface="Trebuchet MS"/>
              </a:rPr>
              <a:t> </a:t>
            </a:r>
            <a:r>
              <a:rPr sz="2400" spc="-35" dirty="0" err="1" smtClean="0">
                <a:latin typeface="Trebuchet MS"/>
                <a:cs typeface="Trebuchet MS"/>
              </a:rPr>
              <a:t>l'Osservatorio</a:t>
            </a:r>
            <a:r>
              <a:rPr sz="2400" spc="-210" dirty="0" smtClean="0">
                <a:latin typeface="Trebuchet MS"/>
                <a:cs typeface="Trebuchet MS"/>
              </a:rPr>
              <a:t> </a:t>
            </a:r>
            <a:r>
              <a:rPr sz="2400" spc="-50" dirty="0" err="1" smtClean="0">
                <a:latin typeface="Trebuchet MS"/>
                <a:cs typeface="Trebuchet MS"/>
              </a:rPr>
              <a:t>intende</a:t>
            </a:r>
            <a:r>
              <a:rPr sz="2400" spc="-210" dirty="0" smtClean="0">
                <a:latin typeface="Trebuchet MS"/>
                <a:cs typeface="Trebuchet MS"/>
              </a:rPr>
              <a:t> </a:t>
            </a:r>
            <a:r>
              <a:rPr sz="2400" spc="-60" dirty="0" err="1" smtClean="0">
                <a:latin typeface="Trebuchet MS"/>
                <a:cs typeface="Trebuchet MS"/>
              </a:rPr>
              <a:t>svolgere</a:t>
            </a:r>
            <a:r>
              <a:rPr sz="2400" spc="-60" dirty="0" smtClean="0">
                <a:latin typeface="Trebuchet MS"/>
                <a:cs typeface="Trebuchet MS"/>
              </a:rPr>
              <a:t>:</a:t>
            </a:r>
            <a:endParaRPr lang="it-IT" sz="2400" spc="-60" dirty="0" smtClean="0">
              <a:latin typeface="Trebuchet MS"/>
              <a:cs typeface="Trebuchet MS"/>
            </a:endParaRPr>
          </a:p>
          <a:p>
            <a:pPr marL="12700" marR="261620" algn="just">
              <a:spcBef>
                <a:spcPts val="70"/>
              </a:spcBef>
            </a:pPr>
            <a:endParaRPr sz="2400" dirty="0" smtClean="0">
              <a:latin typeface="Trebuchet MS"/>
              <a:cs typeface="Trebuchet MS"/>
            </a:endParaRPr>
          </a:p>
          <a:p>
            <a:pPr marL="357505" marR="85090" indent="34290" algn="just">
              <a:buFontTx/>
              <a:buChar char="-"/>
            </a:pPr>
            <a:r>
              <a:rPr lang="it-IT" sz="2400" spc="-60" dirty="0" smtClean="0">
                <a:latin typeface="Trebuchet MS"/>
                <a:cs typeface="Trebuchet MS"/>
              </a:rPr>
              <a:t> </a:t>
            </a:r>
            <a:r>
              <a:rPr sz="2400" spc="-60" dirty="0" err="1" smtClean="0">
                <a:latin typeface="Trebuchet MS"/>
                <a:cs typeface="Trebuchet MS"/>
              </a:rPr>
              <a:t>attività</a:t>
            </a:r>
            <a:r>
              <a:rPr sz="2400" spc="-210" dirty="0" smtClean="0">
                <a:latin typeface="Trebuchet MS"/>
                <a:cs typeface="Trebuchet MS"/>
              </a:rPr>
              <a:t> </a:t>
            </a:r>
            <a:r>
              <a:rPr sz="2400" spc="-75" dirty="0" err="1" smtClean="0">
                <a:latin typeface="Trebuchet MS"/>
                <a:cs typeface="Trebuchet MS"/>
              </a:rPr>
              <a:t>di</a:t>
            </a:r>
            <a:r>
              <a:rPr sz="2400" spc="-210" dirty="0" smtClean="0">
                <a:latin typeface="Trebuchet MS"/>
                <a:cs typeface="Trebuchet MS"/>
              </a:rPr>
              <a:t> </a:t>
            </a:r>
            <a:r>
              <a:rPr sz="2400" spc="-40" dirty="0" err="1" smtClean="0">
                <a:latin typeface="Trebuchet MS"/>
                <a:cs typeface="Trebuchet MS"/>
              </a:rPr>
              <a:t>consulenza</a:t>
            </a:r>
            <a:r>
              <a:rPr sz="2400" spc="-204" dirty="0" smtClean="0">
                <a:latin typeface="Trebuchet MS"/>
                <a:cs typeface="Trebuchet MS"/>
              </a:rPr>
              <a:t> </a:t>
            </a:r>
            <a:r>
              <a:rPr sz="2400" spc="-80" dirty="0" smtClean="0">
                <a:latin typeface="Trebuchet MS"/>
                <a:cs typeface="Trebuchet MS"/>
              </a:rPr>
              <a:t>e</a:t>
            </a:r>
            <a:r>
              <a:rPr sz="2400" spc="-210" dirty="0" smtClean="0">
                <a:latin typeface="Trebuchet MS"/>
                <a:cs typeface="Trebuchet MS"/>
              </a:rPr>
              <a:t> </a:t>
            </a:r>
            <a:r>
              <a:rPr sz="2400" spc="-75" dirty="0" err="1" smtClean="0">
                <a:latin typeface="Trebuchet MS"/>
                <a:cs typeface="Trebuchet MS"/>
              </a:rPr>
              <a:t>di</a:t>
            </a:r>
            <a:r>
              <a:rPr sz="2400" spc="-204" dirty="0" smtClean="0">
                <a:latin typeface="Trebuchet MS"/>
                <a:cs typeface="Trebuchet MS"/>
              </a:rPr>
              <a:t> </a:t>
            </a:r>
            <a:r>
              <a:rPr sz="2400" spc="-80" dirty="0" err="1" smtClean="0">
                <a:latin typeface="Trebuchet MS"/>
                <a:cs typeface="Trebuchet MS"/>
              </a:rPr>
              <a:t>ricerca</a:t>
            </a:r>
            <a:r>
              <a:rPr sz="2400" spc="65" dirty="0" smtClean="0">
                <a:latin typeface="Trebuchet MS"/>
                <a:cs typeface="Trebuchet MS"/>
              </a:rPr>
              <a:t> </a:t>
            </a:r>
            <a:r>
              <a:rPr sz="2400" spc="-50" dirty="0" err="1" smtClean="0">
                <a:latin typeface="Trebuchet MS"/>
                <a:cs typeface="Trebuchet MS"/>
              </a:rPr>
              <a:t>orientata</a:t>
            </a:r>
            <a:r>
              <a:rPr sz="2400" spc="-204" dirty="0" smtClean="0">
                <a:latin typeface="Trebuchet MS"/>
                <a:cs typeface="Trebuchet MS"/>
              </a:rPr>
              <a:t> </a:t>
            </a:r>
            <a:r>
              <a:rPr sz="2400" spc="-95" dirty="0" err="1" smtClean="0">
                <a:latin typeface="Trebuchet MS"/>
                <a:cs typeface="Trebuchet MS"/>
              </a:rPr>
              <a:t>alla</a:t>
            </a:r>
            <a:r>
              <a:rPr sz="2400" spc="-210" dirty="0" smtClean="0">
                <a:latin typeface="Trebuchet MS"/>
                <a:cs typeface="Trebuchet MS"/>
              </a:rPr>
              <a:t> </a:t>
            </a:r>
            <a:r>
              <a:rPr sz="2400" spc="-50" dirty="0" err="1" smtClean="0">
                <a:latin typeface="Trebuchet MS"/>
                <a:cs typeface="Trebuchet MS"/>
              </a:rPr>
              <a:t>formulazione</a:t>
            </a:r>
            <a:r>
              <a:rPr sz="2400" spc="-50" dirty="0" smtClean="0">
                <a:latin typeface="Trebuchet MS"/>
                <a:cs typeface="Trebuchet MS"/>
              </a:rPr>
              <a:t> </a:t>
            </a:r>
            <a:r>
              <a:rPr sz="2400" spc="-465" dirty="0" smtClean="0">
                <a:latin typeface="Trebuchet MS"/>
                <a:cs typeface="Trebuchet MS"/>
              </a:rPr>
              <a:t> </a:t>
            </a:r>
            <a:r>
              <a:rPr sz="2400" spc="-75" dirty="0" err="1" smtClean="0">
                <a:latin typeface="Trebuchet MS"/>
                <a:cs typeface="Trebuchet MS"/>
              </a:rPr>
              <a:t>di</a:t>
            </a:r>
            <a:r>
              <a:rPr sz="2400" spc="-210" dirty="0" smtClean="0">
                <a:latin typeface="Trebuchet MS"/>
                <a:cs typeface="Trebuchet MS"/>
              </a:rPr>
              <a:t> </a:t>
            </a:r>
            <a:r>
              <a:rPr sz="2400" spc="-70" dirty="0" err="1" smtClean="0">
                <a:latin typeface="Trebuchet MS"/>
                <a:cs typeface="Trebuchet MS"/>
              </a:rPr>
              <a:t>pareri</a:t>
            </a:r>
            <a:r>
              <a:rPr sz="2400" spc="65" dirty="0" smtClean="0">
                <a:latin typeface="Trebuchet MS"/>
                <a:cs typeface="Trebuchet MS"/>
              </a:rPr>
              <a:t> </a:t>
            </a:r>
            <a:r>
              <a:rPr sz="2400" spc="-90" dirty="0" err="1" smtClean="0">
                <a:latin typeface="Trebuchet MS"/>
                <a:cs typeface="Trebuchet MS"/>
              </a:rPr>
              <a:t>scientifici</a:t>
            </a:r>
            <a:r>
              <a:rPr sz="2400" spc="-90" dirty="0" smtClean="0">
                <a:latin typeface="Trebuchet MS"/>
                <a:cs typeface="Trebuchet MS"/>
              </a:rPr>
              <a:t>,</a:t>
            </a:r>
            <a:r>
              <a:rPr sz="2400" spc="-210" dirty="0" smtClean="0">
                <a:latin typeface="Trebuchet MS"/>
                <a:cs typeface="Trebuchet MS"/>
              </a:rPr>
              <a:t> </a:t>
            </a:r>
            <a:r>
              <a:rPr sz="2400" spc="-35" dirty="0" err="1" smtClean="0">
                <a:latin typeface="Trebuchet MS"/>
                <a:cs typeface="Trebuchet MS"/>
              </a:rPr>
              <a:t>studi</a:t>
            </a:r>
            <a:r>
              <a:rPr sz="2400" spc="-210" dirty="0" smtClean="0">
                <a:latin typeface="Trebuchet MS"/>
                <a:cs typeface="Trebuchet MS"/>
              </a:rPr>
              <a:t> </a:t>
            </a:r>
            <a:r>
              <a:rPr sz="2400" spc="-75" dirty="0" err="1" smtClean="0">
                <a:latin typeface="Trebuchet MS"/>
                <a:cs typeface="Trebuchet MS"/>
              </a:rPr>
              <a:t>di</a:t>
            </a:r>
            <a:r>
              <a:rPr sz="2400" spc="-210" dirty="0" smtClean="0">
                <a:latin typeface="Trebuchet MS"/>
                <a:cs typeface="Trebuchet MS"/>
              </a:rPr>
              <a:t> </a:t>
            </a:r>
            <a:r>
              <a:rPr sz="2400" spc="-90" dirty="0" err="1" smtClean="0">
                <a:latin typeface="Trebuchet MS"/>
                <a:cs typeface="Trebuchet MS"/>
              </a:rPr>
              <a:t>fattibilità</a:t>
            </a:r>
            <a:endParaRPr lang="it-IT" sz="2400" spc="-90" dirty="0" smtClean="0">
              <a:latin typeface="Trebuchet MS"/>
              <a:cs typeface="Trebuchet MS"/>
            </a:endParaRPr>
          </a:p>
          <a:p>
            <a:pPr marL="357505" marR="85090" indent="34290" algn="just">
              <a:lnSpc>
                <a:spcPts val="2180"/>
              </a:lnSpc>
            </a:pPr>
            <a:endParaRPr sz="2400" dirty="0" smtClean="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025650">
              <a:lnSpc>
                <a:spcPct val="100000"/>
              </a:lnSpc>
              <a:spcBef>
                <a:spcPts val="105"/>
              </a:spcBef>
            </a:pPr>
            <a:r>
              <a:rPr spc="-30" dirty="0"/>
              <a:t>Obiettivi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7072934" y="908924"/>
            <a:ext cx="304800" cy="394779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190"/>
              </a:lnSpc>
            </a:pPr>
            <a:r>
              <a:rPr sz="2200" spc="10" dirty="0">
                <a:latin typeface="Lucida Sans Unicode"/>
                <a:cs typeface="Lucida Sans Unicode"/>
              </a:rPr>
              <a:t>Attività</a:t>
            </a:r>
            <a:r>
              <a:rPr sz="2200" spc="-105" dirty="0">
                <a:latin typeface="Lucida Sans Unicode"/>
                <a:cs typeface="Lucida Sans Unicode"/>
              </a:rPr>
              <a:t> </a:t>
            </a:r>
            <a:r>
              <a:rPr sz="2200" spc="10" dirty="0">
                <a:latin typeface="Lucida Sans Unicode"/>
                <a:cs typeface="Lucida Sans Unicode"/>
              </a:rPr>
              <a:t>conto</a:t>
            </a:r>
            <a:r>
              <a:rPr sz="2200" spc="-105" dirty="0">
                <a:latin typeface="Lucida Sans Unicode"/>
                <a:cs typeface="Lucida Sans Unicode"/>
              </a:rPr>
              <a:t> </a:t>
            </a:r>
            <a:r>
              <a:rPr sz="2200" spc="-25" dirty="0">
                <a:latin typeface="Lucida Sans Unicode"/>
                <a:cs typeface="Lucida Sans Unicode"/>
              </a:rPr>
              <a:t>terzi</a:t>
            </a:r>
            <a:r>
              <a:rPr sz="2200" spc="-105" dirty="0">
                <a:latin typeface="Lucida Sans Unicode"/>
                <a:cs typeface="Lucida Sans Unicode"/>
              </a:rPr>
              <a:t> </a:t>
            </a:r>
            <a:r>
              <a:rPr sz="2200" spc="35" dirty="0">
                <a:latin typeface="Lucida Sans Unicode"/>
                <a:cs typeface="Lucida Sans Unicode"/>
              </a:rPr>
              <a:t>e</a:t>
            </a:r>
            <a:r>
              <a:rPr sz="2200" spc="-100" dirty="0">
                <a:latin typeface="Lucida Sans Unicode"/>
                <a:cs typeface="Lucida Sans Unicode"/>
              </a:rPr>
              <a:t> </a:t>
            </a:r>
            <a:r>
              <a:rPr sz="2200" spc="-30" dirty="0">
                <a:latin typeface="Lucida Sans Unicode"/>
                <a:cs typeface="Lucida Sans Unicode"/>
              </a:rPr>
              <a:t>Spin-off</a:t>
            </a:r>
            <a:endParaRPr sz="22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5974" y="51134"/>
            <a:ext cx="2047874" cy="70484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5862958"/>
            <a:ext cx="7555991" cy="4833615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273050" y="1158875"/>
            <a:ext cx="6191250" cy="289245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7505" marR="85090" indent="34290" algn="just">
              <a:lnSpc>
                <a:spcPts val="2180"/>
              </a:lnSpc>
            </a:pPr>
            <a:endParaRPr sz="2400" dirty="0" smtClean="0">
              <a:latin typeface="Trebuchet MS"/>
              <a:cs typeface="Trebuchet MS"/>
            </a:endParaRPr>
          </a:p>
          <a:p>
            <a:pPr marL="357505" algn="just">
              <a:lnSpc>
                <a:spcPct val="100000"/>
              </a:lnSpc>
              <a:spcBef>
                <a:spcPts val="135"/>
              </a:spcBef>
            </a:pPr>
            <a:r>
              <a:rPr lang="it-IT" sz="2400" spc="-60" dirty="0" smtClean="0">
                <a:latin typeface="Trebuchet MS"/>
                <a:cs typeface="Trebuchet MS"/>
              </a:rPr>
              <a:t>- </a:t>
            </a:r>
            <a:r>
              <a:rPr sz="2400" spc="-60" dirty="0" err="1" smtClean="0">
                <a:latin typeface="Trebuchet MS"/>
                <a:cs typeface="Trebuchet MS"/>
              </a:rPr>
              <a:t>attività</a:t>
            </a:r>
            <a:r>
              <a:rPr sz="2400" spc="-204" dirty="0" smtClean="0">
                <a:latin typeface="Trebuchet MS"/>
                <a:cs typeface="Trebuchet MS"/>
              </a:rPr>
              <a:t> </a:t>
            </a:r>
            <a:r>
              <a:rPr sz="2400" spc="-75" dirty="0" err="1" smtClean="0">
                <a:latin typeface="Trebuchet MS"/>
                <a:cs typeface="Trebuchet MS"/>
              </a:rPr>
              <a:t>di</a:t>
            </a:r>
            <a:r>
              <a:rPr sz="2400" spc="-204" dirty="0" smtClean="0">
                <a:latin typeface="Trebuchet MS"/>
                <a:cs typeface="Trebuchet MS"/>
              </a:rPr>
              <a:t> </a:t>
            </a:r>
            <a:r>
              <a:rPr sz="2400" spc="-45" dirty="0" err="1" smtClean="0">
                <a:latin typeface="Trebuchet MS"/>
                <a:cs typeface="Trebuchet MS"/>
              </a:rPr>
              <a:t>formazione</a:t>
            </a:r>
            <a:r>
              <a:rPr sz="2400" spc="-200" dirty="0" smtClean="0">
                <a:latin typeface="Trebuchet MS"/>
                <a:cs typeface="Trebuchet MS"/>
              </a:rPr>
              <a:t> </a:t>
            </a:r>
            <a:r>
              <a:rPr sz="2400" spc="-140" dirty="0" smtClean="0">
                <a:latin typeface="Trebuchet MS"/>
                <a:cs typeface="Trebuchet MS"/>
              </a:rPr>
              <a:t>e/o</a:t>
            </a:r>
            <a:r>
              <a:rPr sz="2400" spc="-204" dirty="0" smtClean="0">
                <a:latin typeface="Trebuchet MS"/>
                <a:cs typeface="Trebuchet MS"/>
              </a:rPr>
              <a:t> </a:t>
            </a:r>
            <a:r>
              <a:rPr sz="2400" spc="-30" dirty="0" smtClean="0">
                <a:latin typeface="Trebuchet MS"/>
                <a:cs typeface="Trebuchet MS"/>
              </a:rPr>
              <a:t>aggiornamento</a:t>
            </a:r>
            <a:r>
              <a:rPr sz="2400" spc="-200" dirty="0" smtClean="0">
                <a:latin typeface="Trebuchet MS"/>
                <a:cs typeface="Trebuchet MS"/>
              </a:rPr>
              <a:t> </a:t>
            </a:r>
            <a:r>
              <a:rPr sz="2400" spc="-60" dirty="0" err="1" smtClean="0">
                <a:latin typeface="Trebuchet MS"/>
                <a:cs typeface="Trebuchet MS"/>
              </a:rPr>
              <a:t>professionale</a:t>
            </a:r>
            <a:r>
              <a:rPr sz="2400" spc="-60" dirty="0" smtClean="0">
                <a:latin typeface="Trebuchet MS"/>
                <a:cs typeface="Trebuchet MS"/>
              </a:rPr>
              <a:t>,</a:t>
            </a:r>
            <a:r>
              <a:rPr sz="2400" spc="-204" dirty="0" smtClean="0">
                <a:latin typeface="Trebuchet MS"/>
                <a:cs typeface="Trebuchet MS"/>
              </a:rPr>
              <a:t> </a:t>
            </a:r>
            <a:r>
              <a:rPr sz="2400" spc="-35" dirty="0" err="1" smtClean="0">
                <a:latin typeface="Trebuchet MS"/>
                <a:cs typeface="Trebuchet MS"/>
              </a:rPr>
              <a:t>resa</a:t>
            </a:r>
            <a:r>
              <a:rPr lang="it-IT" sz="2400" dirty="0">
                <a:latin typeface="Trebuchet MS"/>
                <a:cs typeface="Trebuchet MS"/>
              </a:rPr>
              <a:t> </a:t>
            </a:r>
            <a:r>
              <a:rPr sz="2400" spc="-35" dirty="0" err="1" smtClean="0">
                <a:latin typeface="Trebuchet MS"/>
                <a:cs typeface="Trebuchet MS"/>
              </a:rPr>
              <a:t>attraverso</a:t>
            </a:r>
            <a:r>
              <a:rPr sz="2400" spc="-210" dirty="0" smtClean="0">
                <a:latin typeface="Trebuchet MS"/>
                <a:cs typeface="Trebuchet MS"/>
              </a:rPr>
              <a:t> </a:t>
            </a:r>
            <a:r>
              <a:rPr sz="2400" spc="-95" dirty="0" smtClean="0">
                <a:latin typeface="Trebuchet MS"/>
                <a:cs typeface="Trebuchet MS"/>
              </a:rPr>
              <a:t>la</a:t>
            </a:r>
            <a:r>
              <a:rPr lang="it-IT" sz="2400" spc="-204" dirty="0">
                <a:latin typeface="Trebuchet MS"/>
                <a:cs typeface="Trebuchet MS"/>
              </a:rPr>
              <a:t> </a:t>
            </a:r>
            <a:r>
              <a:rPr sz="2400" spc="-40" dirty="0" err="1" smtClean="0">
                <a:latin typeface="Trebuchet MS"/>
                <a:cs typeface="Trebuchet MS"/>
              </a:rPr>
              <a:t>progettazione</a:t>
            </a:r>
            <a:r>
              <a:rPr sz="2400" spc="-204" dirty="0" smtClean="0">
                <a:latin typeface="Trebuchet MS"/>
                <a:cs typeface="Trebuchet MS"/>
              </a:rPr>
              <a:t> </a:t>
            </a:r>
            <a:r>
              <a:rPr sz="2400" spc="-140" dirty="0" smtClean="0">
                <a:latin typeface="Trebuchet MS"/>
                <a:cs typeface="Trebuchet MS"/>
              </a:rPr>
              <a:t>e/o</a:t>
            </a:r>
            <a:r>
              <a:rPr sz="2400" spc="-204" dirty="0" smtClean="0">
                <a:latin typeface="Trebuchet MS"/>
                <a:cs typeface="Trebuchet MS"/>
              </a:rPr>
              <a:t> </a:t>
            </a:r>
            <a:r>
              <a:rPr sz="2400" spc="-50" dirty="0" err="1" smtClean="0">
                <a:latin typeface="Trebuchet MS"/>
                <a:cs typeface="Trebuchet MS"/>
              </a:rPr>
              <a:t>organizzazione</a:t>
            </a:r>
            <a:r>
              <a:rPr sz="2400" spc="-210" dirty="0" smtClean="0">
                <a:latin typeface="Trebuchet MS"/>
                <a:cs typeface="Trebuchet MS"/>
              </a:rPr>
              <a:t> </a:t>
            </a:r>
            <a:r>
              <a:rPr sz="2400" spc="-55" dirty="0" err="1" smtClean="0">
                <a:latin typeface="Trebuchet MS"/>
                <a:cs typeface="Trebuchet MS"/>
              </a:rPr>
              <a:t>ed</a:t>
            </a:r>
            <a:r>
              <a:rPr sz="2400" spc="-204" dirty="0" smtClean="0">
                <a:latin typeface="Trebuchet MS"/>
                <a:cs typeface="Trebuchet MS"/>
              </a:rPr>
              <a:t> </a:t>
            </a:r>
            <a:r>
              <a:rPr sz="2400" spc="-50" dirty="0" err="1" smtClean="0">
                <a:latin typeface="Trebuchet MS"/>
                <a:cs typeface="Trebuchet MS"/>
              </a:rPr>
              <a:t>esecuzione</a:t>
            </a:r>
            <a:r>
              <a:rPr sz="2400" spc="-204" dirty="0" smtClean="0">
                <a:latin typeface="Trebuchet MS"/>
                <a:cs typeface="Trebuchet MS"/>
              </a:rPr>
              <a:t> </a:t>
            </a:r>
            <a:r>
              <a:rPr sz="2400" spc="-75" dirty="0" err="1" smtClean="0">
                <a:latin typeface="Trebuchet MS"/>
                <a:cs typeface="Trebuchet MS"/>
              </a:rPr>
              <a:t>di</a:t>
            </a:r>
            <a:r>
              <a:rPr sz="2400" spc="-204" dirty="0" smtClean="0">
                <a:latin typeface="Trebuchet MS"/>
                <a:cs typeface="Trebuchet MS"/>
              </a:rPr>
              <a:t> </a:t>
            </a:r>
            <a:r>
              <a:rPr sz="2400" spc="-90" dirty="0" err="1" smtClean="0">
                <a:latin typeface="Trebuchet MS"/>
                <a:cs typeface="Trebuchet MS"/>
              </a:rPr>
              <a:t>corsi</a:t>
            </a:r>
            <a:r>
              <a:rPr sz="2400" spc="-90" dirty="0" smtClean="0">
                <a:latin typeface="Trebuchet MS"/>
                <a:cs typeface="Trebuchet MS"/>
              </a:rPr>
              <a:t>, </a:t>
            </a:r>
            <a:r>
              <a:rPr sz="2400" spc="-470" dirty="0" smtClean="0">
                <a:latin typeface="Trebuchet MS"/>
                <a:cs typeface="Trebuchet MS"/>
              </a:rPr>
              <a:t> </a:t>
            </a:r>
            <a:r>
              <a:rPr sz="2400" spc="45" dirty="0" err="1" smtClean="0">
                <a:latin typeface="Trebuchet MS"/>
                <a:cs typeface="Trebuchet MS"/>
              </a:rPr>
              <a:t>s</a:t>
            </a:r>
            <a:r>
              <a:rPr sz="2400" spc="-85" dirty="0" err="1" smtClean="0">
                <a:latin typeface="Trebuchet MS"/>
                <a:cs typeface="Trebuchet MS"/>
              </a:rPr>
              <a:t>e</a:t>
            </a:r>
            <a:r>
              <a:rPr sz="2400" spc="-50" dirty="0" err="1" smtClean="0">
                <a:latin typeface="Trebuchet MS"/>
                <a:cs typeface="Trebuchet MS"/>
              </a:rPr>
              <a:t>m</a:t>
            </a:r>
            <a:r>
              <a:rPr sz="2400" spc="-114" dirty="0" err="1" smtClean="0">
                <a:latin typeface="Trebuchet MS"/>
                <a:cs typeface="Trebuchet MS"/>
              </a:rPr>
              <a:t>i</a:t>
            </a:r>
            <a:r>
              <a:rPr sz="2400" spc="5" dirty="0" err="1" smtClean="0">
                <a:latin typeface="Trebuchet MS"/>
                <a:cs typeface="Trebuchet MS"/>
              </a:rPr>
              <a:t>n</a:t>
            </a:r>
            <a:r>
              <a:rPr sz="2400" spc="-60" dirty="0" err="1" smtClean="0">
                <a:latin typeface="Trebuchet MS"/>
                <a:cs typeface="Trebuchet MS"/>
              </a:rPr>
              <a:t>ar</a:t>
            </a:r>
            <a:r>
              <a:rPr sz="2400" spc="-114" dirty="0" err="1" smtClean="0">
                <a:latin typeface="Trebuchet MS"/>
                <a:cs typeface="Trebuchet MS"/>
              </a:rPr>
              <a:t>i</a:t>
            </a:r>
            <a:r>
              <a:rPr sz="2400" spc="-320" dirty="0" smtClean="0">
                <a:latin typeface="Trebuchet MS"/>
                <a:cs typeface="Trebuchet MS"/>
              </a:rPr>
              <a:t>,</a:t>
            </a:r>
            <a:r>
              <a:rPr sz="2400" spc="-210" dirty="0" smtClean="0">
                <a:latin typeface="Trebuchet MS"/>
                <a:cs typeface="Trebuchet MS"/>
              </a:rPr>
              <a:t> </a:t>
            </a:r>
            <a:r>
              <a:rPr sz="2400" spc="-95" dirty="0" err="1" smtClean="0">
                <a:latin typeface="Trebuchet MS"/>
                <a:cs typeface="Trebuchet MS"/>
              </a:rPr>
              <a:t>c</a:t>
            </a:r>
            <a:r>
              <a:rPr sz="2400" spc="5" dirty="0" err="1" smtClean="0">
                <a:latin typeface="Trebuchet MS"/>
                <a:cs typeface="Trebuchet MS"/>
              </a:rPr>
              <a:t>on</a:t>
            </a:r>
            <a:r>
              <a:rPr sz="2400" spc="-30" dirty="0" err="1" smtClean="0">
                <a:latin typeface="Trebuchet MS"/>
                <a:cs typeface="Trebuchet MS"/>
              </a:rPr>
              <a:t>f</a:t>
            </a:r>
            <a:r>
              <a:rPr sz="2400" spc="-85" dirty="0" err="1" smtClean="0">
                <a:latin typeface="Trebuchet MS"/>
                <a:cs typeface="Trebuchet MS"/>
              </a:rPr>
              <a:t>e</a:t>
            </a:r>
            <a:r>
              <a:rPr sz="2400" spc="-60" dirty="0" err="1" smtClean="0">
                <a:latin typeface="Trebuchet MS"/>
                <a:cs typeface="Trebuchet MS"/>
              </a:rPr>
              <a:t>r</a:t>
            </a:r>
            <a:r>
              <a:rPr sz="2400" spc="-85" dirty="0" err="1" smtClean="0">
                <a:latin typeface="Trebuchet MS"/>
                <a:cs typeface="Trebuchet MS"/>
              </a:rPr>
              <a:t>e</a:t>
            </a:r>
            <a:r>
              <a:rPr sz="2400" spc="5" dirty="0" err="1" smtClean="0">
                <a:latin typeface="Trebuchet MS"/>
                <a:cs typeface="Trebuchet MS"/>
              </a:rPr>
              <a:t>n</a:t>
            </a:r>
            <a:r>
              <a:rPr sz="2400" spc="-85" dirty="0" err="1" smtClean="0">
                <a:latin typeface="Trebuchet MS"/>
                <a:cs typeface="Trebuchet MS"/>
              </a:rPr>
              <a:t>ze</a:t>
            </a:r>
            <a:r>
              <a:rPr sz="2400" spc="-320" dirty="0" smtClean="0">
                <a:latin typeface="Trebuchet MS"/>
                <a:cs typeface="Trebuchet MS"/>
              </a:rPr>
              <a:t>,</a:t>
            </a:r>
            <a:r>
              <a:rPr sz="2400" spc="-210" dirty="0" smtClean="0">
                <a:latin typeface="Trebuchet MS"/>
                <a:cs typeface="Trebuchet MS"/>
              </a:rPr>
              <a:t> </a:t>
            </a:r>
            <a:r>
              <a:rPr sz="2400" spc="-95" dirty="0" err="1" smtClean="0">
                <a:latin typeface="Trebuchet MS"/>
                <a:cs typeface="Trebuchet MS"/>
              </a:rPr>
              <a:t>c</a:t>
            </a:r>
            <a:r>
              <a:rPr sz="2400" spc="5" dirty="0" err="1" smtClean="0">
                <a:latin typeface="Trebuchet MS"/>
                <a:cs typeface="Trebuchet MS"/>
              </a:rPr>
              <a:t>on</a:t>
            </a:r>
            <a:r>
              <a:rPr sz="2400" dirty="0" err="1" smtClean="0">
                <a:latin typeface="Trebuchet MS"/>
                <a:cs typeface="Trebuchet MS"/>
              </a:rPr>
              <a:t>v</a:t>
            </a:r>
            <a:r>
              <a:rPr sz="2400" spc="-85" dirty="0" err="1" smtClean="0">
                <a:latin typeface="Trebuchet MS"/>
                <a:cs typeface="Trebuchet MS"/>
              </a:rPr>
              <a:t>e</a:t>
            </a:r>
            <a:r>
              <a:rPr sz="2400" spc="50" dirty="0" err="1" smtClean="0">
                <a:latin typeface="Trebuchet MS"/>
                <a:cs typeface="Trebuchet MS"/>
              </a:rPr>
              <a:t>g</a:t>
            </a:r>
            <a:r>
              <a:rPr sz="2400" spc="5" dirty="0" err="1" smtClean="0">
                <a:latin typeface="Trebuchet MS"/>
                <a:cs typeface="Trebuchet MS"/>
              </a:rPr>
              <a:t>n</a:t>
            </a:r>
            <a:r>
              <a:rPr sz="2400" spc="-114" dirty="0" err="1" smtClean="0">
                <a:latin typeface="Trebuchet MS"/>
                <a:cs typeface="Trebuchet MS"/>
              </a:rPr>
              <a:t>i</a:t>
            </a:r>
            <a:r>
              <a:rPr sz="2400" spc="-320" dirty="0" smtClean="0">
                <a:latin typeface="Trebuchet MS"/>
                <a:cs typeface="Trebuchet MS"/>
              </a:rPr>
              <a:t>,</a:t>
            </a:r>
            <a:r>
              <a:rPr sz="2400" spc="-210" dirty="0" smtClean="0">
                <a:latin typeface="Trebuchet MS"/>
                <a:cs typeface="Trebuchet MS"/>
              </a:rPr>
              <a:t> </a:t>
            </a:r>
            <a:r>
              <a:rPr sz="2400" spc="-95" dirty="0" err="1" smtClean="0">
                <a:latin typeface="Trebuchet MS"/>
                <a:cs typeface="Trebuchet MS"/>
              </a:rPr>
              <a:t>c</a:t>
            </a:r>
            <a:r>
              <a:rPr sz="2400" spc="5" dirty="0" err="1" smtClean="0">
                <a:latin typeface="Trebuchet MS"/>
                <a:cs typeface="Trebuchet MS"/>
              </a:rPr>
              <a:t>o</a:t>
            </a:r>
            <a:r>
              <a:rPr sz="2400" spc="-60" dirty="0" err="1" smtClean="0">
                <a:latin typeface="Trebuchet MS"/>
                <a:cs typeface="Trebuchet MS"/>
              </a:rPr>
              <a:t>r</a:t>
            </a:r>
            <a:r>
              <a:rPr sz="2400" spc="45" dirty="0" err="1" smtClean="0">
                <a:latin typeface="Trebuchet MS"/>
                <a:cs typeface="Trebuchet MS"/>
              </a:rPr>
              <a:t>s</a:t>
            </a:r>
            <a:r>
              <a:rPr sz="2400" spc="-114" dirty="0" err="1" smtClean="0">
                <a:latin typeface="Trebuchet MS"/>
                <a:cs typeface="Trebuchet MS"/>
              </a:rPr>
              <a:t>i</a:t>
            </a:r>
            <a:r>
              <a:rPr sz="2400" spc="-210" dirty="0" smtClean="0">
                <a:latin typeface="Trebuchet MS"/>
                <a:cs typeface="Trebuchet MS"/>
              </a:rPr>
              <a:t> </a:t>
            </a:r>
            <a:r>
              <a:rPr sz="2400" spc="-35" dirty="0" err="1" smtClean="0">
                <a:latin typeface="Trebuchet MS"/>
                <a:cs typeface="Trebuchet MS"/>
              </a:rPr>
              <a:t>d</a:t>
            </a:r>
            <a:r>
              <a:rPr sz="2400" spc="-114" dirty="0" err="1" smtClean="0">
                <a:latin typeface="Trebuchet MS"/>
                <a:cs typeface="Trebuchet MS"/>
              </a:rPr>
              <a:t>i</a:t>
            </a:r>
            <a:r>
              <a:rPr sz="2400" spc="-210" dirty="0" smtClean="0">
                <a:latin typeface="Trebuchet MS"/>
                <a:cs typeface="Trebuchet MS"/>
              </a:rPr>
              <a:t> </a:t>
            </a:r>
            <a:r>
              <a:rPr sz="2400" spc="-30" dirty="0" err="1" smtClean="0">
                <a:latin typeface="Trebuchet MS"/>
                <a:cs typeface="Trebuchet MS"/>
              </a:rPr>
              <a:t>f</a:t>
            </a:r>
            <a:r>
              <a:rPr sz="2400" spc="5" dirty="0" err="1" smtClean="0">
                <a:latin typeface="Trebuchet MS"/>
                <a:cs typeface="Trebuchet MS"/>
              </a:rPr>
              <a:t>o</a:t>
            </a:r>
            <a:r>
              <a:rPr sz="2400" spc="-60" dirty="0" err="1" smtClean="0">
                <a:latin typeface="Trebuchet MS"/>
                <a:cs typeface="Trebuchet MS"/>
              </a:rPr>
              <a:t>r</a:t>
            </a:r>
            <a:r>
              <a:rPr sz="2400" spc="-50" dirty="0" err="1" smtClean="0">
                <a:latin typeface="Trebuchet MS"/>
                <a:cs typeface="Trebuchet MS"/>
              </a:rPr>
              <a:t>m</a:t>
            </a:r>
            <a:r>
              <a:rPr sz="2400" spc="-60" dirty="0" err="1" smtClean="0">
                <a:latin typeface="Trebuchet MS"/>
                <a:cs typeface="Trebuchet MS"/>
              </a:rPr>
              <a:t>a</a:t>
            </a:r>
            <a:r>
              <a:rPr sz="2400" spc="-85" dirty="0" err="1" smtClean="0">
                <a:latin typeface="Trebuchet MS"/>
                <a:cs typeface="Trebuchet MS"/>
              </a:rPr>
              <a:t>z</a:t>
            </a:r>
            <a:r>
              <a:rPr sz="2400" spc="-114" dirty="0" err="1" smtClean="0">
                <a:latin typeface="Trebuchet MS"/>
                <a:cs typeface="Trebuchet MS"/>
              </a:rPr>
              <a:t>i</a:t>
            </a:r>
            <a:r>
              <a:rPr sz="2400" spc="5" dirty="0" err="1" smtClean="0">
                <a:latin typeface="Trebuchet MS"/>
                <a:cs typeface="Trebuchet MS"/>
              </a:rPr>
              <a:t>on</a:t>
            </a:r>
            <a:r>
              <a:rPr sz="2400" spc="-80" dirty="0" err="1" smtClean="0">
                <a:latin typeface="Trebuchet MS"/>
                <a:cs typeface="Trebuchet MS"/>
              </a:rPr>
              <a:t>e</a:t>
            </a:r>
            <a:r>
              <a:rPr sz="2400" spc="-210" dirty="0" smtClean="0">
                <a:latin typeface="Trebuchet MS"/>
                <a:cs typeface="Trebuchet MS"/>
              </a:rPr>
              <a:t> </a:t>
            </a:r>
            <a:r>
              <a:rPr sz="2400" spc="-95" dirty="0" err="1" smtClean="0">
                <a:latin typeface="Trebuchet MS"/>
                <a:cs typeface="Trebuchet MS"/>
              </a:rPr>
              <a:t>c</a:t>
            </a:r>
            <a:r>
              <a:rPr sz="2400" spc="5" dirty="0" err="1" smtClean="0">
                <a:latin typeface="Trebuchet MS"/>
                <a:cs typeface="Trebuchet MS"/>
              </a:rPr>
              <a:t>h</a:t>
            </a:r>
            <a:r>
              <a:rPr sz="2400" spc="-80" dirty="0" err="1" smtClean="0">
                <a:latin typeface="Trebuchet MS"/>
                <a:cs typeface="Trebuchet MS"/>
              </a:rPr>
              <a:t>e</a:t>
            </a:r>
            <a:r>
              <a:rPr sz="2400" spc="-210" dirty="0" smtClean="0">
                <a:latin typeface="Trebuchet MS"/>
                <a:cs typeface="Trebuchet MS"/>
              </a:rPr>
              <a:t> </a:t>
            </a:r>
            <a:r>
              <a:rPr sz="2400" spc="5" dirty="0" smtClean="0">
                <a:latin typeface="Trebuchet MS"/>
                <a:cs typeface="Trebuchet MS"/>
              </a:rPr>
              <a:t>non  </a:t>
            </a:r>
            <a:r>
              <a:rPr sz="2400" spc="-40" dirty="0" err="1" smtClean="0">
                <a:latin typeface="Trebuchet MS"/>
                <a:cs typeface="Trebuchet MS"/>
              </a:rPr>
              <a:t>prevedano</a:t>
            </a:r>
            <a:r>
              <a:rPr sz="2400" spc="-210" dirty="0" smtClean="0">
                <a:latin typeface="Trebuchet MS"/>
                <a:cs typeface="Trebuchet MS"/>
              </a:rPr>
              <a:t> </a:t>
            </a:r>
            <a:r>
              <a:rPr sz="2400" spc="-125" dirty="0" err="1" smtClean="0">
                <a:latin typeface="Trebuchet MS"/>
                <a:cs typeface="Trebuchet MS"/>
              </a:rPr>
              <a:t>il</a:t>
            </a:r>
            <a:r>
              <a:rPr sz="2400" spc="-210" dirty="0" smtClean="0">
                <a:latin typeface="Trebuchet MS"/>
                <a:cs typeface="Trebuchet MS"/>
              </a:rPr>
              <a:t> </a:t>
            </a:r>
            <a:r>
              <a:rPr sz="2400" spc="-65" dirty="0" err="1" smtClean="0">
                <a:latin typeface="Trebuchet MS"/>
                <a:cs typeface="Trebuchet MS"/>
              </a:rPr>
              <a:t>rilascio</a:t>
            </a:r>
            <a:r>
              <a:rPr sz="2400" spc="-210" dirty="0" smtClean="0">
                <a:latin typeface="Trebuchet MS"/>
                <a:cs typeface="Trebuchet MS"/>
              </a:rPr>
              <a:t> </a:t>
            </a:r>
            <a:r>
              <a:rPr sz="2400" spc="-75" dirty="0" err="1" smtClean="0">
                <a:latin typeface="Trebuchet MS"/>
                <a:cs typeface="Trebuchet MS"/>
              </a:rPr>
              <a:t>di</a:t>
            </a:r>
            <a:r>
              <a:rPr sz="2400" spc="-210" dirty="0" smtClean="0">
                <a:latin typeface="Trebuchet MS"/>
                <a:cs typeface="Trebuchet MS"/>
              </a:rPr>
              <a:t> </a:t>
            </a:r>
            <a:r>
              <a:rPr sz="2400" spc="-80" dirty="0" err="1" smtClean="0">
                <a:latin typeface="Trebuchet MS"/>
                <a:cs typeface="Trebuchet MS"/>
              </a:rPr>
              <a:t>crediti</a:t>
            </a:r>
            <a:r>
              <a:rPr sz="2400" spc="-204" dirty="0" smtClean="0">
                <a:latin typeface="Trebuchet MS"/>
                <a:cs typeface="Trebuchet MS"/>
              </a:rPr>
              <a:t> </a:t>
            </a:r>
            <a:r>
              <a:rPr sz="2400" spc="-55" dirty="0" err="1" smtClean="0">
                <a:latin typeface="Trebuchet MS"/>
                <a:cs typeface="Trebuchet MS"/>
              </a:rPr>
              <a:t>formativi</a:t>
            </a:r>
            <a:r>
              <a:rPr sz="2400" spc="-210" dirty="0" smtClean="0">
                <a:latin typeface="Trebuchet MS"/>
                <a:cs typeface="Trebuchet MS"/>
              </a:rPr>
              <a:t> </a:t>
            </a:r>
            <a:r>
              <a:rPr sz="2400" spc="-50" dirty="0" err="1" smtClean="0">
                <a:latin typeface="Trebuchet MS"/>
                <a:cs typeface="Trebuchet MS"/>
              </a:rPr>
              <a:t>universitari</a:t>
            </a:r>
            <a:r>
              <a:rPr sz="2400" spc="-210" dirty="0" smtClean="0">
                <a:latin typeface="Trebuchet MS"/>
                <a:cs typeface="Trebuchet MS"/>
              </a:rPr>
              <a:t> </a:t>
            </a:r>
            <a:r>
              <a:rPr sz="2400" spc="-160" dirty="0" smtClean="0">
                <a:latin typeface="Trebuchet MS"/>
                <a:cs typeface="Trebuchet MS"/>
              </a:rPr>
              <a:t>(CFU)</a:t>
            </a:r>
            <a:r>
              <a:rPr lang="it-IT" sz="2400" spc="-160" dirty="0" smtClean="0">
                <a:latin typeface="Trebuchet MS"/>
                <a:cs typeface="Trebuchet MS"/>
              </a:rPr>
              <a:t>.</a:t>
            </a:r>
            <a:endParaRPr sz="2400" dirty="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025650">
              <a:lnSpc>
                <a:spcPct val="100000"/>
              </a:lnSpc>
              <a:spcBef>
                <a:spcPts val="105"/>
              </a:spcBef>
            </a:pPr>
            <a:r>
              <a:rPr spc="-30" dirty="0"/>
              <a:t>Obiettivi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7072934" y="908924"/>
            <a:ext cx="304800" cy="394779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190"/>
              </a:lnSpc>
            </a:pPr>
            <a:r>
              <a:rPr sz="2200" spc="10" dirty="0">
                <a:latin typeface="Lucida Sans Unicode"/>
                <a:cs typeface="Lucida Sans Unicode"/>
              </a:rPr>
              <a:t>Attività</a:t>
            </a:r>
            <a:r>
              <a:rPr sz="2200" spc="-105" dirty="0">
                <a:latin typeface="Lucida Sans Unicode"/>
                <a:cs typeface="Lucida Sans Unicode"/>
              </a:rPr>
              <a:t> </a:t>
            </a:r>
            <a:r>
              <a:rPr sz="2200" spc="10" dirty="0">
                <a:latin typeface="Lucida Sans Unicode"/>
                <a:cs typeface="Lucida Sans Unicode"/>
              </a:rPr>
              <a:t>conto</a:t>
            </a:r>
            <a:r>
              <a:rPr sz="2200" spc="-105" dirty="0">
                <a:latin typeface="Lucida Sans Unicode"/>
                <a:cs typeface="Lucida Sans Unicode"/>
              </a:rPr>
              <a:t> </a:t>
            </a:r>
            <a:r>
              <a:rPr sz="2200" spc="-25" dirty="0">
                <a:latin typeface="Lucida Sans Unicode"/>
                <a:cs typeface="Lucida Sans Unicode"/>
              </a:rPr>
              <a:t>terzi</a:t>
            </a:r>
            <a:r>
              <a:rPr sz="2200" spc="-105" dirty="0">
                <a:latin typeface="Lucida Sans Unicode"/>
                <a:cs typeface="Lucida Sans Unicode"/>
              </a:rPr>
              <a:t> </a:t>
            </a:r>
            <a:r>
              <a:rPr sz="2200" spc="35" dirty="0">
                <a:latin typeface="Lucida Sans Unicode"/>
                <a:cs typeface="Lucida Sans Unicode"/>
              </a:rPr>
              <a:t>e</a:t>
            </a:r>
            <a:r>
              <a:rPr sz="2200" spc="-100" dirty="0">
                <a:latin typeface="Lucida Sans Unicode"/>
                <a:cs typeface="Lucida Sans Unicode"/>
              </a:rPr>
              <a:t> </a:t>
            </a:r>
            <a:r>
              <a:rPr sz="2200" spc="-30" dirty="0">
                <a:latin typeface="Lucida Sans Unicode"/>
                <a:cs typeface="Lucida Sans Unicode"/>
              </a:rPr>
              <a:t>Spin-off</a:t>
            </a:r>
            <a:endParaRPr sz="22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5974" y="51134"/>
            <a:ext cx="2047874" cy="70484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5713996"/>
            <a:ext cx="7555991" cy="498157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96850" y="1387475"/>
            <a:ext cx="6450965" cy="4081245"/>
          </a:xfrm>
          <a:prstGeom prst="rect">
            <a:avLst/>
          </a:prstGeom>
        </p:spPr>
        <p:txBody>
          <a:bodyPr vert="horz" wrap="square" lIns="0" tIns="59055" rIns="0" bIns="0" rtlCol="0">
            <a:spAutoFit/>
          </a:bodyPr>
          <a:lstStyle/>
          <a:p>
            <a:pPr marL="428625" algn="ctr">
              <a:lnSpc>
                <a:spcPct val="100000"/>
              </a:lnSpc>
              <a:spcBef>
                <a:spcPts val="465"/>
              </a:spcBef>
            </a:pPr>
            <a:r>
              <a:rPr sz="2300" b="1" spc="-25" dirty="0">
                <a:latin typeface="Trebuchet MS"/>
                <a:cs typeface="Trebuchet MS"/>
              </a:rPr>
              <a:t>A</a:t>
            </a:r>
            <a:r>
              <a:rPr sz="2300" b="1" spc="-185" dirty="0">
                <a:latin typeface="Trebuchet MS"/>
                <a:cs typeface="Trebuchet MS"/>
              </a:rPr>
              <a:t>C</a:t>
            </a:r>
            <a:r>
              <a:rPr sz="2300" b="1" spc="-110" dirty="0">
                <a:latin typeface="Trebuchet MS"/>
                <a:cs typeface="Trebuchet MS"/>
              </a:rPr>
              <a:t>Q</a:t>
            </a:r>
            <a:r>
              <a:rPr sz="2300" b="1" spc="-90" dirty="0">
                <a:latin typeface="Trebuchet MS"/>
                <a:cs typeface="Trebuchet MS"/>
              </a:rPr>
              <a:t>U</a:t>
            </a:r>
            <a:r>
              <a:rPr sz="2300" b="1" spc="-45" dirty="0">
                <a:latin typeface="Trebuchet MS"/>
                <a:cs typeface="Trebuchet MS"/>
              </a:rPr>
              <a:t>I</a:t>
            </a:r>
            <a:r>
              <a:rPr sz="2300" b="1" spc="-30" dirty="0">
                <a:latin typeface="Trebuchet MS"/>
                <a:cs typeface="Trebuchet MS"/>
              </a:rPr>
              <a:t>S</a:t>
            </a:r>
            <a:r>
              <a:rPr sz="2300" b="1" spc="-45" dirty="0">
                <a:latin typeface="Trebuchet MS"/>
                <a:cs typeface="Trebuchet MS"/>
              </a:rPr>
              <a:t>I</a:t>
            </a:r>
            <a:r>
              <a:rPr sz="2300" b="1" spc="-95" dirty="0">
                <a:latin typeface="Trebuchet MS"/>
                <a:cs typeface="Trebuchet MS"/>
              </a:rPr>
              <a:t>Z</a:t>
            </a:r>
            <a:r>
              <a:rPr sz="2300" b="1" spc="-45" dirty="0">
                <a:latin typeface="Trebuchet MS"/>
                <a:cs typeface="Trebuchet MS"/>
              </a:rPr>
              <a:t>I</a:t>
            </a:r>
            <a:r>
              <a:rPr sz="2300" b="1" spc="-100" dirty="0">
                <a:latin typeface="Trebuchet MS"/>
                <a:cs typeface="Trebuchet MS"/>
              </a:rPr>
              <a:t>O</a:t>
            </a:r>
            <a:r>
              <a:rPr sz="2300" b="1" spc="-45" dirty="0">
                <a:latin typeface="Trebuchet MS"/>
                <a:cs typeface="Trebuchet MS"/>
              </a:rPr>
              <a:t>N</a:t>
            </a:r>
            <a:r>
              <a:rPr sz="2300" b="1" spc="-110" dirty="0">
                <a:latin typeface="Trebuchet MS"/>
                <a:cs typeface="Trebuchet MS"/>
              </a:rPr>
              <a:t>E</a:t>
            </a:r>
            <a:r>
              <a:rPr sz="2300" b="1" spc="-290" dirty="0">
                <a:latin typeface="Trebuchet MS"/>
                <a:cs typeface="Trebuchet MS"/>
              </a:rPr>
              <a:t> </a:t>
            </a:r>
            <a:r>
              <a:rPr sz="2300" b="1" spc="-65" dirty="0">
                <a:latin typeface="Trebuchet MS"/>
                <a:cs typeface="Trebuchet MS"/>
              </a:rPr>
              <a:t>D</a:t>
            </a:r>
            <a:r>
              <a:rPr sz="2300" b="1" spc="-45" dirty="0">
                <a:latin typeface="Trebuchet MS"/>
                <a:cs typeface="Trebuchet MS"/>
              </a:rPr>
              <a:t>I</a:t>
            </a:r>
            <a:r>
              <a:rPr sz="2300" b="1" spc="-290" dirty="0">
                <a:latin typeface="Trebuchet MS"/>
                <a:cs typeface="Trebuchet MS"/>
              </a:rPr>
              <a:t> </a:t>
            </a:r>
            <a:r>
              <a:rPr sz="2300" b="1" spc="-55" dirty="0" smtClean="0">
                <a:latin typeface="Trebuchet MS"/>
                <a:cs typeface="Trebuchet MS"/>
              </a:rPr>
              <a:t>R</a:t>
            </a:r>
            <a:r>
              <a:rPr sz="2300" b="1" spc="-45" dirty="0" smtClean="0">
                <a:latin typeface="Trebuchet MS"/>
                <a:cs typeface="Trebuchet MS"/>
              </a:rPr>
              <a:t>I</a:t>
            </a:r>
            <a:r>
              <a:rPr sz="2300" b="1" spc="-30" dirty="0" smtClean="0">
                <a:latin typeface="Trebuchet MS"/>
                <a:cs typeface="Trebuchet MS"/>
              </a:rPr>
              <a:t>S</a:t>
            </a:r>
            <a:r>
              <a:rPr sz="2300" b="1" spc="-100" dirty="0" smtClean="0">
                <a:latin typeface="Trebuchet MS"/>
                <a:cs typeface="Trebuchet MS"/>
              </a:rPr>
              <a:t>O</a:t>
            </a:r>
            <a:r>
              <a:rPr sz="2300" b="1" spc="-55" dirty="0" smtClean="0">
                <a:latin typeface="Trebuchet MS"/>
                <a:cs typeface="Trebuchet MS"/>
              </a:rPr>
              <a:t>R</a:t>
            </a:r>
            <a:r>
              <a:rPr sz="2300" b="1" spc="-30" dirty="0" smtClean="0">
                <a:latin typeface="Trebuchet MS"/>
                <a:cs typeface="Trebuchet MS"/>
              </a:rPr>
              <a:t>S</a:t>
            </a:r>
            <a:r>
              <a:rPr sz="2300" b="1" spc="-110" dirty="0" smtClean="0">
                <a:latin typeface="Trebuchet MS"/>
                <a:cs typeface="Trebuchet MS"/>
              </a:rPr>
              <a:t>E</a:t>
            </a:r>
            <a:endParaRPr lang="it-IT" sz="2300" b="1" spc="-110" dirty="0" smtClean="0">
              <a:latin typeface="Trebuchet MS"/>
              <a:cs typeface="Trebuchet MS"/>
            </a:endParaRPr>
          </a:p>
          <a:p>
            <a:pPr marL="428625" algn="ctr">
              <a:lnSpc>
                <a:spcPct val="100000"/>
              </a:lnSpc>
              <a:spcBef>
                <a:spcPts val="465"/>
              </a:spcBef>
            </a:pPr>
            <a:endParaRPr sz="2300" dirty="0">
              <a:latin typeface="Trebuchet MS"/>
              <a:cs typeface="Trebuchet MS"/>
            </a:endParaRPr>
          </a:p>
          <a:p>
            <a:pPr marL="12700" marR="5080" algn="just">
              <a:lnSpc>
                <a:spcPct val="116300"/>
              </a:lnSpc>
            </a:pPr>
            <a:r>
              <a:rPr sz="2300" spc="-20" dirty="0">
                <a:latin typeface="Trebuchet MS"/>
                <a:cs typeface="Trebuchet MS"/>
              </a:rPr>
              <a:t>Attraverso </a:t>
            </a:r>
            <a:r>
              <a:rPr sz="2300" spc="-100" dirty="0">
                <a:latin typeface="Trebuchet MS"/>
                <a:cs typeface="Trebuchet MS"/>
              </a:rPr>
              <a:t>la </a:t>
            </a:r>
            <a:r>
              <a:rPr sz="2300" spc="-55" dirty="0">
                <a:latin typeface="Trebuchet MS"/>
                <a:cs typeface="Trebuchet MS"/>
              </a:rPr>
              <a:t>collaborazione </a:t>
            </a:r>
            <a:r>
              <a:rPr sz="2300" spc="-15" dirty="0">
                <a:latin typeface="Trebuchet MS"/>
                <a:cs typeface="Trebuchet MS"/>
              </a:rPr>
              <a:t>con </a:t>
            </a:r>
            <a:r>
              <a:rPr sz="2300" spc="-114" dirty="0">
                <a:latin typeface="Trebuchet MS"/>
                <a:cs typeface="Trebuchet MS"/>
              </a:rPr>
              <a:t>le </a:t>
            </a:r>
            <a:r>
              <a:rPr sz="2300" spc="-50" dirty="0">
                <a:latin typeface="Trebuchet MS"/>
                <a:cs typeface="Trebuchet MS"/>
              </a:rPr>
              <a:t>Istituzioni </a:t>
            </a:r>
            <a:r>
              <a:rPr sz="2300" spc="-85" dirty="0">
                <a:latin typeface="Trebuchet MS"/>
                <a:cs typeface="Trebuchet MS"/>
              </a:rPr>
              <a:t>religiose, </a:t>
            </a:r>
            <a:r>
              <a:rPr sz="2300" spc="-80" dirty="0">
                <a:latin typeface="Trebuchet MS"/>
                <a:cs typeface="Trebuchet MS"/>
              </a:rPr>
              <a:t> </a:t>
            </a:r>
            <a:r>
              <a:rPr sz="2300" spc="-25" dirty="0">
                <a:latin typeface="Trebuchet MS"/>
                <a:cs typeface="Trebuchet MS"/>
              </a:rPr>
              <a:t>l'Osservatorio </a:t>
            </a:r>
            <a:r>
              <a:rPr sz="2300" spc="-50" dirty="0">
                <a:latin typeface="Trebuchet MS"/>
                <a:cs typeface="Trebuchet MS"/>
              </a:rPr>
              <a:t>offrirà </a:t>
            </a:r>
            <a:r>
              <a:rPr sz="2300" spc="-70" dirty="0">
                <a:latin typeface="Trebuchet MS"/>
                <a:cs typeface="Trebuchet MS"/>
              </a:rPr>
              <a:t>l'affiliazione </a:t>
            </a:r>
            <a:r>
              <a:rPr sz="2300" spc="-65" dirty="0">
                <a:latin typeface="Trebuchet MS"/>
                <a:cs typeface="Trebuchet MS"/>
              </a:rPr>
              <a:t>agli </a:t>
            </a:r>
            <a:r>
              <a:rPr sz="2300" spc="-55" dirty="0">
                <a:latin typeface="Trebuchet MS"/>
                <a:cs typeface="Trebuchet MS"/>
              </a:rPr>
              <a:t>enti </a:t>
            </a:r>
            <a:r>
              <a:rPr sz="2300" spc="-50" dirty="0">
                <a:latin typeface="Trebuchet MS"/>
                <a:cs typeface="Trebuchet MS"/>
              </a:rPr>
              <a:t>che </a:t>
            </a:r>
            <a:r>
              <a:rPr sz="2300" spc="-30" dirty="0">
                <a:latin typeface="Trebuchet MS"/>
                <a:cs typeface="Trebuchet MS"/>
              </a:rPr>
              <a:t>ne </a:t>
            </a:r>
            <a:r>
              <a:rPr sz="2300" spc="-15" dirty="0">
                <a:latin typeface="Trebuchet MS"/>
                <a:cs typeface="Trebuchet MS"/>
              </a:rPr>
              <a:t>faranno </a:t>
            </a:r>
            <a:r>
              <a:rPr sz="2300" spc="-10" dirty="0">
                <a:latin typeface="Trebuchet MS"/>
                <a:cs typeface="Trebuchet MS"/>
              </a:rPr>
              <a:t> </a:t>
            </a:r>
            <a:r>
              <a:rPr sz="2300" spc="-55" dirty="0">
                <a:latin typeface="Trebuchet MS"/>
                <a:cs typeface="Trebuchet MS"/>
              </a:rPr>
              <a:t>richiesta</a:t>
            </a:r>
            <a:r>
              <a:rPr sz="2300" spc="-245" dirty="0">
                <a:latin typeface="Trebuchet MS"/>
                <a:cs typeface="Trebuchet MS"/>
              </a:rPr>
              <a:t> </a:t>
            </a:r>
            <a:r>
              <a:rPr sz="2300" spc="-40" dirty="0">
                <a:latin typeface="Trebuchet MS"/>
                <a:cs typeface="Trebuchet MS"/>
              </a:rPr>
              <a:t>previo</a:t>
            </a:r>
            <a:r>
              <a:rPr sz="2300" spc="-240" dirty="0">
                <a:latin typeface="Trebuchet MS"/>
                <a:cs typeface="Trebuchet MS"/>
              </a:rPr>
              <a:t> </a:t>
            </a:r>
            <a:r>
              <a:rPr sz="2300" spc="-20" dirty="0">
                <a:latin typeface="Trebuchet MS"/>
                <a:cs typeface="Trebuchet MS"/>
              </a:rPr>
              <a:t>versamento</a:t>
            </a:r>
            <a:r>
              <a:rPr sz="2300" spc="-245" dirty="0">
                <a:latin typeface="Trebuchet MS"/>
                <a:cs typeface="Trebuchet MS"/>
              </a:rPr>
              <a:t> </a:t>
            </a:r>
            <a:r>
              <a:rPr sz="2300" spc="-75" dirty="0">
                <a:latin typeface="Trebuchet MS"/>
                <a:cs typeface="Trebuchet MS"/>
              </a:rPr>
              <a:t>di</a:t>
            </a:r>
            <a:r>
              <a:rPr sz="2300" spc="-240" dirty="0">
                <a:latin typeface="Trebuchet MS"/>
                <a:cs typeface="Trebuchet MS"/>
              </a:rPr>
              <a:t> </a:t>
            </a:r>
            <a:r>
              <a:rPr sz="2300" spc="10" dirty="0">
                <a:latin typeface="Trebuchet MS"/>
                <a:cs typeface="Trebuchet MS"/>
              </a:rPr>
              <a:t>un</a:t>
            </a:r>
            <a:r>
              <a:rPr sz="2300" spc="-240" dirty="0">
                <a:latin typeface="Trebuchet MS"/>
                <a:cs typeface="Trebuchet MS"/>
              </a:rPr>
              <a:t> </a:t>
            </a:r>
            <a:r>
              <a:rPr sz="2300" spc="-35" dirty="0">
                <a:latin typeface="Trebuchet MS"/>
                <a:cs typeface="Trebuchet MS"/>
              </a:rPr>
              <a:t>contributo</a:t>
            </a:r>
            <a:r>
              <a:rPr sz="2300" spc="-245" dirty="0">
                <a:latin typeface="Trebuchet MS"/>
                <a:cs typeface="Trebuchet MS"/>
              </a:rPr>
              <a:t> </a:t>
            </a:r>
            <a:r>
              <a:rPr sz="2300" spc="-100" dirty="0">
                <a:latin typeface="Trebuchet MS"/>
                <a:cs typeface="Trebuchet MS"/>
              </a:rPr>
              <a:t>al</a:t>
            </a:r>
            <a:r>
              <a:rPr sz="2300" spc="-240" dirty="0">
                <a:latin typeface="Trebuchet MS"/>
                <a:cs typeface="Trebuchet MS"/>
              </a:rPr>
              <a:t> </a:t>
            </a:r>
            <a:r>
              <a:rPr sz="2300" spc="-45" dirty="0">
                <a:latin typeface="Trebuchet MS"/>
                <a:cs typeface="Trebuchet MS"/>
              </a:rPr>
              <a:t>Dipartimento</a:t>
            </a:r>
            <a:r>
              <a:rPr sz="2300" spc="-245" dirty="0">
                <a:latin typeface="Trebuchet MS"/>
                <a:cs typeface="Trebuchet MS"/>
              </a:rPr>
              <a:t> </a:t>
            </a:r>
            <a:r>
              <a:rPr sz="2300" spc="-75" dirty="0">
                <a:latin typeface="Trebuchet MS"/>
                <a:cs typeface="Trebuchet MS"/>
              </a:rPr>
              <a:t>di </a:t>
            </a:r>
            <a:r>
              <a:rPr sz="2300" spc="-70" dirty="0">
                <a:latin typeface="Trebuchet MS"/>
                <a:cs typeface="Trebuchet MS"/>
              </a:rPr>
              <a:t> </a:t>
            </a:r>
            <a:r>
              <a:rPr sz="2300" spc="-50" dirty="0">
                <a:latin typeface="Trebuchet MS"/>
                <a:cs typeface="Trebuchet MS"/>
              </a:rPr>
              <a:t>Giurisprudenza</a:t>
            </a:r>
            <a:r>
              <a:rPr sz="2300" spc="-245" dirty="0">
                <a:latin typeface="Trebuchet MS"/>
                <a:cs typeface="Trebuchet MS"/>
              </a:rPr>
              <a:t> </a:t>
            </a:r>
            <a:r>
              <a:rPr sz="2300" spc="-15" dirty="0">
                <a:latin typeface="Trebuchet MS"/>
                <a:cs typeface="Trebuchet MS"/>
              </a:rPr>
              <a:t>con</a:t>
            </a:r>
            <a:r>
              <a:rPr sz="2300" spc="-240" dirty="0">
                <a:latin typeface="Trebuchet MS"/>
                <a:cs typeface="Trebuchet MS"/>
              </a:rPr>
              <a:t> </a:t>
            </a:r>
            <a:r>
              <a:rPr sz="2300" spc="-140" dirty="0">
                <a:latin typeface="Trebuchet MS"/>
                <a:cs typeface="Trebuchet MS"/>
              </a:rPr>
              <a:t>il</a:t>
            </a:r>
            <a:r>
              <a:rPr sz="2300" spc="-240" dirty="0">
                <a:latin typeface="Trebuchet MS"/>
                <a:cs typeface="Trebuchet MS"/>
              </a:rPr>
              <a:t> </a:t>
            </a:r>
            <a:r>
              <a:rPr sz="2300" spc="-60" dirty="0">
                <a:latin typeface="Trebuchet MS"/>
                <a:cs typeface="Trebuchet MS"/>
              </a:rPr>
              <a:t>quale</a:t>
            </a:r>
            <a:r>
              <a:rPr sz="2300" spc="-245" dirty="0">
                <a:latin typeface="Trebuchet MS"/>
                <a:cs typeface="Trebuchet MS"/>
              </a:rPr>
              <a:t> </a:t>
            </a:r>
            <a:r>
              <a:rPr sz="2300" dirty="0">
                <a:latin typeface="Trebuchet MS"/>
                <a:cs typeface="Trebuchet MS"/>
              </a:rPr>
              <a:t>saranno</a:t>
            </a:r>
            <a:r>
              <a:rPr sz="2300" spc="-240" dirty="0">
                <a:latin typeface="Trebuchet MS"/>
                <a:cs typeface="Trebuchet MS"/>
              </a:rPr>
              <a:t> </a:t>
            </a:r>
            <a:r>
              <a:rPr sz="2300" dirty="0">
                <a:latin typeface="Trebuchet MS"/>
                <a:cs typeface="Trebuchet MS"/>
              </a:rPr>
              <a:t>promosse</a:t>
            </a:r>
            <a:r>
              <a:rPr sz="2300" spc="-245" dirty="0">
                <a:latin typeface="Trebuchet MS"/>
                <a:cs typeface="Trebuchet MS"/>
              </a:rPr>
              <a:t> </a:t>
            </a:r>
            <a:r>
              <a:rPr sz="2300" spc="-60" dirty="0">
                <a:latin typeface="Trebuchet MS"/>
                <a:cs typeface="Trebuchet MS"/>
              </a:rPr>
              <a:t>attività</a:t>
            </a:r>
            <a:r>
              <a:rPr sz="2300" spc="-240" dirty="0">
                <a:latin typeface="Trebuchet MS"/>
                <a:cs typeface="Trebuchet MS"/>
              </a:rPr>
              <a:t> </a:t>
            </a:r>
            <a:r>
              <a:rPr sz="2300" spc="-75" dirty="0">
                <a:latin typeface="Trebuchet MS"/>
                <a:cs typeface="Trebuchet MS"/>
              </a:rPr>
              <a:t>di</a:t>
            </a:r>
            <a:r>
              <a:rPr sz="2300" spc="-240" dirty="0">
                <a:latin typeface="Trebuchet MS"/>
                <a:cs typeface="Trebuchet MS"/>
              </a:rPr>
              <a:t> </a:t>
            </a:r>
            <a:r>
              <a:rPr sz="2300" spc="-120" dirty="0">
                <a:latin typeface="Trebuchet MS"/>
                <a:cs typeface="Trebuchet MS"/>
              </a:rPr>
              <a:t>ricerca, </a:t>
            </a:r>
            <a:r>
              <a:rPr sz="2300" spc="-560" dirty="0">
                <a:latin typeface="Trebuchet MS"/>
                <a:cs typeface="Trebuchet MS"/>
              </a:rPr>
              <a:t> </a:t>
            </a:r>
            <a:r>
              <a:rPr sz="2300" spc="-15" dirty="0">
                <a:latin typeface="Trebuchet MS"/>
                <a:cs typeface="Trebuchet MS"/>
              </a:rPr>
              <a:t>nonché </a:t>
            </a:r>
            <a:r>
              <a:rPr sz="2300" spc="-40" dirty="0">
                <a:latin typeface="Trebuchet MS"/>
                <a:cs typeface="Trebuchet MS"/>
              </a:rPr>
              <a:t>offerte </a:t>
            </a:r>
            <a:r>
              <a:rPr sz="2300" spc="-30" dirty="0">
                <a:latin typeface="Trebuchet MS"/>
                <a:cs typeface="Trebuchet MS"/>
              </a:rPr>
              <a:t>opportunità </a:t>
            </a:r>
            <a:r>
              <a:rPr sz="2300" spc="-90" dirty="0">
                <a:latin typeface="Trebuchet MS"/>
                <a:cs typeface="Trebuchet MS"/>
              </a:rPr>
              <a:t>ai </a:t>
            </a:r>
            <a:r>
              <a:rPr sz="2300" spc="-25" dirty="0">
                <a:latin typeface="Trebuchet MS"/>
                <a:cs typeface="Trebuchet MS"/>
              </a:rPr>
              <a:t>giovani </a:t>
            </a:r>
            <a:r>
              <a:rPr sz="2300" spc="-50" dirty="0">
                <a:latin typeface="Trebuchet MS"/>
                <a:cs typeface="Trebuchet MS"/>
              </a:rPr>
              <a:t>mediante </a:t>
            </a:r>
            <a:r>
              <a:rPr sz="2300" spc="-45" dirty="0">
                <a:latin typeface="Trebuchet MS"/>
                <a:cs typeface="Trebuchet MS"/>
              </a:rPr>
              <a:t>contratti </a:t>
            </a:r>
            <a:r>
              <a:rPr sz="2300" spc="-75" dirty="0">
                <a:latin typeface="Trebuchet MS"/>
                <a:cs typeface="Trebuchet MS"/>
              </a:rPr>
              <a:t>di </a:t>
            </a:r>
            <a:r>
              <a:rPr sz="2300" spc="-70" dirty="0">
                <a:latin typeface="Trebuchet MS"/>
                <a:cs typeface="Trebuchet MS"/>
              </a:rPr>
              <a:t> </a:t>
            </a:r>
            <a:r>
              <a:rPr sz="2300" spc="-60" dirty="0">
                <a:latin typeface="Trebuchet MS"/>
                <a:cs typeface="Trebuchet MS"/>
              </a:rPr>
              <a:t>r</a:t>
            </a:r>
            <a:r>
              <a:rPr sz="2300" spc="-130" dirty="0">
                <a:latin typeface="Trebuchet MS"/>
                <a:cs typeface="Trebuchet MS"/>
              </a:rPr>
              <a:t>i</a:t>
            </a:r>
            <a:r>
              <a:rPr sz="2300" spc="-95" dirty="0">
                <a:latin typeface="Trebuchet MS"/>
                <a:cs typeface="Trebuchet MS"/>
              </a:rPr>
              <a:t>c</a:t>
            </a:r>
            <a:r>
              <a:rPr sz="2300" spc="-80" dirty="0">
                <a:latin typeface="Trebuchet MS"/>
                <a:cs typeface="Trebuchet MS"/>
              </a:rPr>
              <a:t>e</a:t>
            </a:r>
            <a:r>
              <a:rPr sz="2300" spc="-60" dirty="0">
                <a:latin typeface="Trebuchet MS"/>
                <a:cs typeface="Trebuchet MS"/>
              </a:rPr>
              <a:t>r</a:t>
            </a:r>
            <a:r>
              <a:rPr sz="2300" spc="-95" dirty="0">
                <a:latin typeface="Trebuchet MS"/>
                <a:cs typeface="Trebuchet MS"/>
              </a:rPr>
              <a:t>c</a:t>
            </a:r>
            <a:r>
              <a:rPr sz="2300" spc="-50" dirty="0">
                <a:latin typeface="Trebuchet MS"/>
                <a:cs typeface="Trebuchet MS"/>
              </a:rPr>
              <a:t>a</a:t>
            </a:r>
            <a:r>
              <a:rPr sz="2300" spc="-245" dirty="0">
                <a:latin typeface="Trebuchet MS"/>
                <a:cs typeface="Trebuchet MS"/>
              </a:rPr>
              <a:t> </a:t>
            </a:r>
            <a:r>
              <a:rPr sz="2300" spc="-80" dirty="0">
                <a:latin typeface="Trebuchet MS"/>
                <a:cs typeface="Trebuchet MS"/>
              </a:rPr>
              <a:t>e</a:t>
            </a:r>
            <a:r>
              <a:rPr sz="2300" spc="-405" dirty="0">
                <a:latin typeface="Trebuchet MS"/>
                <a:cs typeface="Trebuchet MS"/>
              </a:rPr>
              <a:t>/</a:t>
            </a:r>
            <a:r>
              <a:rPr sz="2300" spc="25" dirty="0">
                <a:latin typeface="Trebuchet MS"/>
                <a:cs typeface="Trebuchet MS"/>
              </a:rPr>
              <a:t>o</a:t>
            </a:r>
            <a:r>
              <a:rPr sz="2300" spc="-245" dirty="0">
                <a:latin typeface="Trebuchet MS"/>
                <a:cs typeface="Trebuchet MS"/>
              </a:rPr>
              <a:t> </a:t>
            </a:r>
            <a:r>
              <a:rPr sz="2300" spc="-30" dirty="0">
                <a:latin typeface="Trebuchet MS"/>
                <a:cs typeface="Trebuchet MS"/>
              </a:rPr>
              <a:t>f</a:t>
            </a:r>
            <a:r>
              <a:rPr sz="2300" spc="-130" dirty="0">
                <a:latin typeface="Trebuchet MS"/>
                <a:cs typeface="Trebuchet MS"/>
              </a:rPr>
              <a:t>i</a:t>
            </a:r>
            <a:r>
              <a:rPr sz="2300" spc="25" dirty="0">
                <a:latin typeface="Trebuchet MS"/>
                <a:cs typeface="Trebuchet MS"/>
              </a:rPr>
              <a:t>n</a:t>
            </a:r>
            <a:r>
              <a:rPr sz="2300" spc="-50" dirty="0">
                <a:latin typeface="Trebuchet MS"/>
                <a:cs typeface="Trebuchet MS"/>
              </a:rPr>
              <a:t>a</a:t>
            </a:r>
            <a:r>
              <a:rPr sz="2300" spc="25" dirty="0">
                <a:latin typeface="Trebuchet MS"/>
                <a:cs typeface="Trebuchet MS"/>
              </a:rPr>
              <a:t>n</a:t>
            </a:r>
            <a:r>
              <a:rPr sz="2300" spc="-85" dirty="0">
                <a:latin typeface="Trebuchet MS"/>
                <a:cs typeface="Trebuchet MS"/>
              </a:rPr>
              <a:t>z</a:t>
            </a:r>
            <a:r>
              <a:rPr sz="2300" spc="-130" dirty="0">
                <a:latin typeface="Trebuchet MS"/>
                <a:cs typeface="Trebuchet MS"/>
              </a:rPr>
              <a:t>i</a:t>
            </a:r>
            <a:r>
              <a:rPr sz="2300" spc="-50" dirty="0">
                <a:latin typeface="Trebuchet MS"/>
                <a:cs typeface="Trebuchet MS"/>
              </a:rPr>
              <a:t>a</a:t>
            </a:r>
            <a:r>
              <a:rPr sz="2300" spc="-40" dirty="0">
                <a:latin typeface="Trebuchet MS"/>
                <a:cs typeface="Trebuchet MS"/>
              </a:rPr>
              <a:t>m</a:t>
            </a:r>
            <a:r>
              <a:rPr sz="2300" spc="-80" dirty="0">
                <a:latin typeface="Trebuchet MS"/>
                <a:cs typeface="Trebuchet MS"/>
              </a:rPr>
              <a:t>e</a:t>
            </a:r>
            <a:r>
              <a:rPr sz="2300" spc="25" dirty="0">
                <a:latin typeface="Trebuchet MS"/>
                <a:cs typeface="Trebuchet MS"/>
              </a:rPr>
              <a:t>n</a:t>
            </a:r>
            <a:r>
              <a:rPr sz="2300" spc="-40" dirty="0">
                <a:latin typeface="Trebuchet MS"/>
                <a:cs typeface="Trebuchet MS"/>
              </a:rPr>
              <a:t>t</a:t>
            </a:r>
            <a:r>
              <a:rPr sz="2300" spc="25" dirty="0">
                <a:latin typeface="Trebuchet MS"/>
                <a:cs typeface="Trebuchet MS"/>
              </a:rPr>
              <a:t>o</a:t>
            </a:r>
            <a:r>
              <a:rPr sz="2300" spc="-245" dirty="0">
                <a:latin typeface="Trebuchet MS"/>
                <a:cs typeface="Trebuchet MS"/>
              </a:rPr>
              <a:t> </a:t>
            </a:r>
            <a:r>
              <a:rPr sz="2300" spc="-25" dirty="0">
                <a:latin typeface="Trebuchet MS"/>
                <a:cs typeface="Trebuchet MS"/>
              </a:rPr>
              <a:t>d</a:t>
            </a:r>
            <a:r>
              <a:rPr sz="2300" spc="-130" dirty="0">
                <a:latin typeface="Trebuchet MS"/>
                <a:cs typeface="Trebuchet MS"/>
              </a:rPr>
              <a:t>i</a:t>
            </a:r>
            <a:r>
              <a:rPr sz="2300" spc="-245" dirty="0">
                <a:latin typeface="Trebuchet MS"/>
                <a:cs typeface="Trebuchet MS"/>
              </a:rPr>
              <a:t> </a:t>
            </a:r>
            <a:r>
              <a:rPr sz="2300" spc="-25" dirty="0">
                <a:latin typeface="Trebuchet MS"/>
                <a:cs typeface="Trebuchet MS"/>
              </a:rPr>
              <a:t>d</a:t>
            </a:r>
            <a:r>
              <a:rPr sz="2300" spc="20" dirty="0">
                <a:latin typeface="Trebuchet MS"/>
                <a:cs typeface="Trebuchet MS"/>
              </a:rPr>
              <a:t>o</a:t>
            </a:r>
            <a:r>
              <a:rPr sz="2300" spc="-40" dirty="0">
                <a:latin typeface="Trebuchet MS"/>
                <a:cs typeface="Trebuchet MS"/>
              </a:rPr>
              <a:t>tt</a:t>
            </a:r>
            <a:r>
              <a:rPr sz="2300" spc="20" dirty="0">
                <a:latin typeface="Trebuchet MS"/>
                <a:cs typeface="Trebuchet MS"/>
              </a:rPr>
              <a:t>o</a:t>
            </a:r>
            <a:r>
              <a:rPr sz="2300" spc="-60" dirty="0">
                <a:latin typeface="Trebuchet MS"/>
                <a:cs typeface="Trebuchet MS"/>
              </a:rPr>
              <a:t>r</a:t>
            </a:r>
            <a:r>
              <a:rPr sz="2300" spc="-50" dirty="0">
                <a:latin typeface="Trebuchet MS"/>
                <a:cs typeface="Trebuchet MS"/>
              </a:rPr>
              <a:t>a</a:t>
            </a:r>
            <a:r>
              <a:rPr sz="2300" spc="-40" dirty="0">
                <a:latin typeface="Trebuchet MS"/>
                <a:cs typeface="Trebuchet MS"/>
              </a:rPr>
              <a:t>t</a:t>
            </a:r>
            <a:r>
              <a:rPr sz="2300" spc="-130" dirty="0">
                <a:latin typeface="Trebuchet MS"/>
                <a:cs typeface="Trebuchet MS"/>
              </a:rPr>
              <a:t>i</a:t>
            </a:r>
            <a:r>
              <a:rPr sz="2300" spc="-245" dirty="0">
                <a:latin typeface="Trebuchet MS"/>
                <a:cs typeface="Trebuchet MS"/>
              </a:rPr>
              <a:t> </a:t>
            </a:r>
            <a:r>
              <a:rPr sz="2300" spc="-50" dirty="0">
                <a:latin typeface="Trebuchet MS"/>
                <a:cs typeface="Trebuchet MS"/>
              </a:rPr>
              <a:t>a</a:t>
            </a:r>
            <a:r>
              <a:rPr sz="2300" spc="25" dirty="0">
                <a:latin typeface="Trebuchet MS"/>
                <a:cs typeface="Trebuchet MS"/>
              </a:rPr>
              <a:t>n</a:t>
            </a:r>
            <a:r>
              <a:rPr sz="2300" spc="-95" dirty="0">
                <a:latin typeface="Trebuchet MS"/>
                <a:cs typeface="Trebuchet MS"/>
              </a:rPr>
              <a:t>c</a:t>
            </a:r>
            <a:r>
              <a:rPr sz="2300" spc="20" dirty="0">
                <a:latin typeface="Trebuchet MS"/>
                <a:cs typeface="Trebuchet MS"/>
              </a:rPr>
              <a:t>h</a:t>
            </a:r>
            <a:r>
              <a:rPr sz="2300" spc="-80" dirty="0">
                <a:latin typeface="Trebuchet MS"/>
                <a:cs typeface="Trebuchet MS"/>
              </a:rPr>
              <a:t>e</a:t>
            </a:r>
            <a:r>
              <a:rPr sz="2300" spc="-245" dirty="0">
                <a:latin typeface="Trebuchet MS"/>
                <a:cs typeface="Trebuchet MS"/>
              </a:rPr>
              <a:t> </a:t>
            </a:r>
            <a:r>
              <a:rPr sz="2300" spc="-50" dirty="0">
                <a:latin typeface="Trebuchet MS"/>
                <a:cs typeface="Trebuchet MS"/>
              </a:rPr>
              <a:t>a</a:t>
            </a:r>
            <a:r>
              <a:rPr sz="2300" spc="-245" dirty="0">
                <a:latin typeface="Trebuchet MS"/>
                <a:cs typeface="Trebuchet MS"/>
              </a:rPr>
              <a:t> </a:t>
            </a:r>
            <a:r>
              <a:rPr sz="2300" spc="-95" dirty="0">
                <a:latin typeface="Trebuchet MS"/>
                <a:cs typeface="Trebuchet MS"/>
              </a:rPr>
              <a:t>c</a:t>
            </a:r>
            <a:r>
              <a:rPr sz="2300" spc="-50" dirty="0">
                <a:latin typeface="Trebuchet MS"/>
                <a:cs typeface="Trebuchet MS"/>
              </a:rPr>
              <a:t>a</a:t>
            </a:r>
            <a:r>
              <a:rPr sz="2300" spc="-60" dirty="0">
                <a:latin typeface="Trebuchet MS"/>
                <a:cs typeface="Trebuchet MS"/>
              </a:rPr>
              <a:t>r</a:t>
            </a:r>
            <a:r>
              <a:rPr sz="2300" spc="-50" dirty="0">
                <a:latin typeface="Trebuchet MS"/>
                <a:cs typeface="Trebuchet MS"/>
              </a:rPr>
              <a:t>a</a:t>
            </a:r>
            <a:r>
              <a:rPr sz="2300" spc="-40" dirty="0">
                <a:latin typeface="Trebuchet MS"/>
                <a:cs typeface="Trebuchet MS"/>
              </a:rPr>
              <a:t>tt</a:t>
            </a:r>
            <a:r>
              <a:rPr sz="2300" spc="-80" dirty="0">
                <a:latin typeface="Trebuchet MS"/>
                <a:cs typeface="Trebuchet MS"/>
              </a:rPr>
              <a:t>e</a:t>
            </a:r>
            <a:r>
              <a:rPr sz="2300" spc="-60" dirty="0">
                <a:latin typeface="Trebuchet MS"/>
                <a:cs typeface="Trebuchet MS"/>
              </a:rPr>
              <a:t>r</a:t>
            </a:r>
            <a:r>
              <a:rPr sz="2300" spc="-55" dirty="0">
                <a:latin typeface="Trebuchet MS"/>
                <a:cs typeface="Trebuchet MS"/>
              </a:rPr>
              <a:t>e  </a:t>
            </a:r>
            <a:r>
              <a:rPr sz="2300" spc="-80" dirty="0">
                <a:latin typeface="Trebuchet MS"/>
                <a:cs typeface="Trebuchet MS"/>
              </a:rPr>
              <a:t>industriale.</a:t>
            </a:r>
            <a:endParaRPr sz="2300" dirty="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025650">
              <a:lnSpc>
                <a:spcPct val="100000"/>
              </a:lnSpc>
              <a:spcBef>
                <a:spcPts val="105"/>
              </a:spcBef>
            </a:pPr>
            <a:r>
              <a:rPr spc="-30" dirty="0"/>
              <a:t>Obiettivi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072934" y="908924"/>
            <a:ext cx="304800" cy="394779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190"/>
              </a:lnSpc>
            </a:pPr>
            <a:r>
              <a:rPr sz="2200" spc="10" dirty="0">
                <a:latin typeface="Lucida Sans Unicode"/>
                <a:cs typeface="Lucida Sans Unicode"/>
              </a:rPr>
              <a:t>Attività</a:t>
            </a:r>
            <a:r>
              <a:rPr sz="2200" spc="-105" dirty="0">
                <a:latin typeface="Lucida Sans Unicode"/>
                <a:cs typeface="Lucida Sans Unicode"/>
              </a:rPr>
              <a:t> </a:t>
            </a:r>
            <a:r>
              <a:rPr sz="2200" spc="10" dirty="0">
                <a:latin typeface="Lucida Sans Unicode"/>
                <a:cs typeface="Lucida Sans Unicode"/>
              </a:rPr>
              <a:t>conto</a:t>
            </a:r>
            <a:r>
              <a:rPr sz="2200" spc="-105" dirty="0">
                <a:latin typeface="Lucida Sans Unicode"/>
                <a:cs typeface="Lucida Sans Unicode"/>
              </a:rPr>
              <a:t> </a:t>
            </a:r>
            <a:r>
              <a:rPr sz="2200" spc="-25" dirty="0">
                <a:latin typeface="Lucida Sans Unicode"/>
                <a:cs typeface="Lucida Sans Unicode"/>
              </a:rPr>
              <a:t>terzi</a:t>
            </a:r>
            <a:r>
              <a:rPr sz="2200" spc="-105" dirty="0">
                <a:latin typeface="Lucida Sans Unicode"/>
                <a:cs typeface="Lucida Sans Unicode"/>
              </a:rPr>
              <a:t> </a:t>
            </a:r>
            <a:r>
              <a:rPr sz="2200" spc="35" dirty="0">
                <a:latin typeface="Lucida Sans Unicode"/>
                <a:cs typeface="Lucida Sans Unicode"/>
              </a:rPr>
              <a:t>e</a:t>
            </a:r>
            <a:r>
              <a:rPr sz="2200" spc="-100" dirty="0">
                <a:latin typeface="Lucida Sans Unicode"/>
                <a:cs typeface="Lucida Sans Unicode"/>
              </a:rPr>
              <a:t> </a:t>
            </a:r>
            <a:r>
              <a:rPr sz="2200" spc="-30" dirty="0">
                <a:latin typeface="Lucida Sans Unicode"/>
                <a:cs typeface="Lucida Sans Unicode"/>
              </a:rPr>
              <a:t>Spin-off</a:t>
            </a:r>
            <a:endParaRPr sz="22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</TotalTime>
  <Words>611</Words>
  <Application>Microsoft Office PowerPoint</Application>
  <PresentationFormat>Personalizzato</PresentationFormat>
  <Paragraphs>63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2" baseType="lpstr">
      <vt:lpstr>Office Theme</vt:lpstr>
      <vt:lpstr>OSSERVATORIO SU  ENTI RELIGIOSI,  PATRIMONIO</vt:lpstr>
      <vt:lpstr>Presentazione</vt:lpstr>
      <vt:lpstr>Obiettivi</vt:lpstr>
      <vt:lpstr>Obiettivi</vt:lpstr>
      <vt:lpstr>Obiettivi</vt:lpstr>
      <vt:lpstr>Obiettivi</vt:lpstr>
      <vt:lpstr>Obiettivi</vt:lpstr>
      <vt:lpstr>Obiettivi</vt:lpstr>
      <vt:lpstr>Obiettivi</vt:lpstr>
      <vt:lpstr>Obiettivi</vt:lpstr>
      <vt:lpstr>Obiettivi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Osservatorio Presentazione</dc:title>
  <dc:creator>Ludovica Decimo</dc:creator>
  <cp:keywords>DAFR2TOy3Zo,BAEKldrxg-E</cp:keywords>
  <cp:lastModifiedBy>Miriam</cp:lastModifiedBy>
  <cp:revision>3</cp:revision>
  <dcterms:created xsi:type="dcterms:W3CDTF">2024-01-22T15:09:03Z</dcterms:created>
  <dcterms:modified xsi:type="dcterms:W3CDTF">2024-01-25T10:23:25Z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2024-01-03T00:00:00Z</vt:filetime>
  </property>
  <property fmtid="{D5CDD505-2E9C-101B-9397-08002B2CF9AE}" pid="3" name="Creator">
    <vt:lpwstr>Canva</vt:lpwstr>
  </property>
  <property fmtid="{D5CDD505-2E9C-101B-9397-08002B2CF9AE}" pid="4" name="LastSaved">
    <vt:filetime>2024-01-22T00:00:00Z</vt:filetime>
  </property>
</Properties>
</file>